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5"/>
  </p:notesMasterIdLst>
  <p:sldIdLst>
    <p:sldId id="256" r:id="rId2"/>
    <p:sldId id="257" r:id="rId3"/>
    <p:sldId id="258" r:id="rId4"/>
    <p:sldId id="264" r:id="rId5"/>
    <p:sldId id="259" r:id="rId6"/>
    <p:sldId id="260" r:id="rId7"/>
    <p:sldId id="267" r:id="rId8"/>
    <p:sldId id="277" r:id="rId9"/>
    <p:sldId id="289" r:id="rId10"/>
    <p:sldId id="261" r:id="rId11"/>
    <p:sldId id="262" r:id="rId12"/>
    <p:sldId id="270" r:id="rId13"/>
    <p:sldId id="273" r:id="rId14"/>
  </p:sldIdLst>
  <p:sldSz cx="9144000" cy="5143500" type="screen16x9"/>
  <p:notesSz cx="6858000" cy="9144000"/>
  <p:embeddedFontLst>
    <p:embeddedFont>
      <p:font typeface="Helvetica" panose="020B0604020202020204" pitchFamily="34" charset="0"/>
      <p:regular r:id="rId16"/>
      <p:bold r:id="rId17"/>
      <p:italic r:id="rId18"/>
      <p:boldItalic r:id="rId19"/>
    </p:embeddedFont>
    <p:embeddedFont>
      <p:font typeface="Hind" panose="020B0604020202020204" charset="0"/>
      <p:regular r:id="rId20"/>
      <p:bold r:id="rId21"/>
    </p:embeddedFont>
    <p:embeddedFont>
      <p:font typeface="Pompiere" panose="020B0604020202020204" charset="0"/>
      <p:regular r:id="rId22"/>
    </p:embeddedFont>
    <p:embeddedFont>
      <p:font typeface="Tahoma" panose="020B0604030504040204" pitchFamily="34" charset="0"/>
      <p:regular r:id="rId23"/>
      <p:bold r:id="rId24"/>
    </p:embeddedFont>
    <p:embeddedFont>
      <p:font typeface="Calibri" panose="020F0502020204030204" pitchFamily="34" charset="0"/>
      <p:regular r:id="rId25"/>
      <p:bold r:id="rId26"/>
      <p:italic r:id="rId27"/>
      <p:boldItalic r:id="rId28"/>
    </p:embeddedFont>
    <p:embeddedFont>
      <p:font typeface="Century Gothic" panose="020B0502020202020204" pitchFamily="34" charset="0"/>
      <p:regular r:id="rId29"/>
      <p:bold r:id="rId30"/>
      <p:italic r:id="rId31"/>
      <p:boldItalic r:id="rId32"/>
    </p:embeddedFont>
    <p:embeddedFont>
      <p:font typeface="Arial Black" panose="020B0A04020102020204" pitchFamily="34" charset="0"/>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B26C8F4-C4B5-4961-859F-922DB17F4458}">
  <a:tblStyle styleId="{4B26C8F4-C4B5-4961-859F-922DB17F445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364" autoAdjust="0"/>
  </p:normalViewPr>
  <p:slideViewPr>
    <p:cSldViewPr snapToGrid="0">
      <p:cViewPr varScale="1">
        <p:scale>
          <a:sx n="90" d="100"/>
          <a:sy n="90" d="100"/>
        </p:scale>
        <p:origin x="66"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6ad7e23cbf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6ad7e23cbf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65b8c88666_2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65b8c88666_2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6b47115854_0_7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6b47115854_0_7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g6aff08049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3" name="Google Shape;1183;g6aff08049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p:cNvGrpSpPr/>
        <p:nvPr/>
      </p:nvGrpSpPr>
      <p:grpSpPr>
        <a:xfrm>
          <a:off x="0" y="0"/>
          <a:ext cx="0" cy="0"/>
          <a:chOff x="0" y="0"/>
          <a:chExt cx="0" cy="0"/>
        </a:xfrm>
      </p:grpSpPr>
      <p:sp>
        <p:nvSpPr>
          <p:cNvPr id="1322" name="Google Shape;1322;g65b8c88666_2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3" name="Google Shape;1323;g65b8c88666_2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6aef62aa4e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6aef62aa4e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709763f328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709763f328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65b8c88666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65b8c88666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6b47115854_0_4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6b47115854_0_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g6b47115854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7" name="Google Shape;827;g6b47115854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3"/>
        <p:cNvGrpSpPr/>
        <p:nvPr/>
      </p:nvGrpSpPr>
      <p:grpSpPr>
        <a:xfrm>
          <a:off x="0" y="0"/>
          <a:ext cx="0" cy="0"/>
          <a:chOff x="0" y="0"/>
          <a:chExt cx="0" cy="0"/>
        </a:xfrm>
      </p:grpSpPr>
      <p:sp>
        <p:nvSpPr>
          <p:cNvPr id="1514" name="Google Shape;1514;g6b47115854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5" name="Google Shape;1515;g6b47115854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8"/>
        <p:cNvGrpSpPr/>
        <p:nvPr/>
      </p:nvGrpSpPr>
      <p:grpSpPr>
        <a:xfrm>
          <a:off x="0" y="0"/>
          <a:ext cx="0" cy="0"/>
          <a:chOff x="0" y="0"/>
          <a:chExt cx="0" cy="0"/>
        </a:xfrm>
      </p:grpSpPr>
      <p:sp>
        <p:nvSpPr>
          <p:cNvPr id="2149" name="Google Shape;2149;g65b8c88666_2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0" name="Google Shape;2150;g65b8c88666_2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925750" y="860400"/>
            <a:ext cx="2498400" cy="26928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5200"/>
              <a:buNone/>
              <a:defRPr sz="71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5925750" y="3659875"/>
            <a:ext cx="2498400" cy="513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7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 name="Google Shape;11;p2"/>
          <p:cNvSpPr/>
          <p:nvPr/>
        </p:nvSpPr>
        <p:spPr>
          <a:xfrm flipH="1">
            <a:off x="-1504831" y="1782683"/>
            <a:ext cx="6795898" cy="3371479"/>
          </a:xfrm>
          <a:custGeom>
            <a:avLst/>
            <a:gdLst/>
            <a:ahLst/>
            <a:cxnLst/>
            <a:rect l="l" t="t" r="r" b="b"/>
            <a:pathLst>
              <a:path w="182796" h="90686" extrusionOk="0">
                <a:moveTo>
                  <a:pt x="42095" y="260"/>
                </a:moveTo>
                <a:cubicBezTo>
                  <a:pt x="32418" y="893"/>
                  <a:pt x="23619" y="6668"/>
                  <a:pt x="17167" y="14056"/>
                </a:cubicBezTo>
                <a:cubicBezTo>
                  <a:pt x="14287" y="17340"/>
                  <a:pt x="11810" y="20954"/>
                  <a:pt x="9563" y="24699"/>
                </a:cubicBezTo>
                <a:cubicBezTo>
                  <a:pt x="4782" y="32677"/>
                  <a:pt x="1469" y="39878"/>
                  <a:pt x="649" y="49224"/>
                </a:cubicBezTo>
                <a:cubicBezTo>
                  <a:pt x="1" y="56857"/>
                  <a:pt x="821" y="64561"/>
                  <a:pt x="3068" y="71892"/>
                </a:cubicBezTo>
                <a:cubicBezTo>
                  <a:pt x="4695" y="77249"/>
                  <a:pt x="6985" y="82376"/>
                  <a:pt x="9894" y="87157"/>
                </a:cubicBezTo>
                <a:cubicBezTo>
                  <a:pt x="10125" y="87517"/>
                  <a:pt x="10974" y="89159"/>
                  <a:pt x="11853" y="90541"/>
                </a:cubicBezTo>
                <a:cubicBezTo>
                  <a:pt x="11954" y="90685"/>
                  <a:pt x="170022" y="90426"/>
                  <a:pt x="170022" y="90426"/>
                </a:cubicBezTo>
                <a:cubicBezTo>
                  <a:pt x="178562" y="73087"/>
                  <a:pt x="182796" y="57346"/>
                  <a:pt x="181442" y="44313"/>
                </a:cubicBezTo>
                <a:cubicBezTo>
                  <a:pt x="179973" y="30243"/>
                  <a:pt x="177727" y="16980"/>
                  <a:pt x="159048" y="8483"/>
                </a:cubicBezTo>
                <a:cubicBezTo>
                  <a:pt x="140370" y="1"/>
                  <a:pt x="120438" y="14661"/>
                  <a:pt x="102019" y="14920"/>
                </a:cubicBezTo>
                <a:cubicBezTo>
                  <a:pt x="95294" y="15007"/>
                  <a:pt x="89173" y="12443"/>
                  <a:pt x="82851" y="10514"/>
                </a:cubicBezTo>
                <a:cubicBezTo>
                  <a:pt x="76039" y="8440"/>
                  <a:pt x="69213" y="6294"/>
                  <a:pt x="62416" y="4105"/>
                </a:cubicBezTo>
                <a:cubicBezTo>
                  <a:pt x="56410" y="2161"/>
                  <a:pt x="50247" y="202"/>
                  <a:pt x="43982" y="202"/>
                </a:cubicBezTo>
                <a:cubicBezTo>
                  <a:pt x="43348" y="202"/>
                  <a:pt x="42729" y="231"/>
                  <a:pt x="42095" y="274"/>
                </a:cubicBezTo>
              </a:path>
            </a:pathLst>
          </a:custGeom>
          <a:gradFill>
            <a:gsLst>
              <a:gs pos="0">
                <a:srgbClr val="B5D5FF"/>
              </a:gs>
              <a:gs pos="100000">
                <a:schemeClr val="accent1"/>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1447" y="2804246"/>
            <a:ext cx="5150645" cy="2346160"/>
          </a:xfrm>
          <a:custGeom>
            <a:avLst/>
            <a:gdLst/>
            <a:ahLst/>
            <a:cxnLst/>
            <a:rect l="l" t="t" r="r" b="b"/>
            <a:pathLst>
              <a:path w="138542" h="63107" extrusionOk="0">
                <a:moveTo>
                  <a:pt x="37084" y="1498"/>
                </a:moveTo>
                <a:cubicBezTo>
                  <a:pt x="30834" y="4018"/>
                  <a:pt x="25966" y="9116"/>
                  <a:pt x="22193" y="14704"/>
                </a:cubicBezTo>
                <a:cubicBezTo>
                  <a:pt x="18406" y="20277"/>
                  <a:pt x="15554" y="26427"/>
                  <a:pt x="12055" y="32173"/>
                </a:cubicBezTo>
                <a:cubicBezTo>
                  <a:pt x="8123" y="38653"/>
                  <a:pt x="7331" y="42153"/>
                  <a:pt x="1916" y="47452"/>
                </a:cubicBezTo>
                <a:cubicBezTo>
                  <a:pt x="1" y="49325"/>
                  <a:pt x="103892" y="63020"/>
                  <a:pt x="103892" y="63020"/>
                </a:cubicBezTo>
                <a:lnTo>
                  <a:pt x="129540" y="63107"/>
                </a:lnTo>
                <a:lnTo>
                  <a:pt x="138541" y="63107"/>
                </a:lnTo>
                <a:lnTo>
                  <a:pt x="138541" y="42225"/>
                </a:lnTo>
                <a:cubicBezTo>
                  <a:pt x="136885" y="41591"/>
                  <a:pt x="134955" y="41116"/>
                  <a:pt x="133040" y="41289"/>
                </a:cubicBezTo>
                <a:cubicBezTo>
                  <a:pt x="132262" y="41361"/>
                  <a:pt x="131484" y="41490"/>
                  <a:pt x="130721" y="41692"/>
                </a:cubicBezTo>
                <a:cubicBezTo>
                  <a:pt x="125119" y="43190"/>
                  <a:pt x="119013" y="42426"/>
                  <a:pt x="114333" y="38812"/>
                </a:cubicBezTo>
                <a:cubicBezTo>
                  <a:pt x="109364" y="34981"/>
                  <a:pt x="106513" y="28644"/>
                  <a:pt x="100997" y="25620"/>
                </a:cubicBezTo>
                <a:cubicBezTo>
                  <a:pt x="96259" y="23013"/>
                  <a:pt x="90599" y="23373"/>
                  <a:pt x="84997" y="23734"/>
                </a:cubicBezTo>
                <a:cubicBezTo>
                  <a:pt x="78805" y="24137"/>
                  <a:pt x="72684" y="24540"/>
                  <a:pt x="67917" y="20968"/>
                </a:cubicBezTo>
                <a:cubicBezTo>
                  <a:pt x="62373" y="16821"/>
                  <a:pt x="61091" y="8843"/>
                  <a:pt x="56036" y="4119"/>
                </a:cubicBezTo>
                <a:cubicBezTo>
                  <a:pt x="53012" y="1296"/>
                  <a:pt x="48922" y="0"/>
                  <a:pt x="44760" y="0"/>
                </a:cubicBezTo>
                <a:cubicBezTo>
                  <a:pt x="42125" y="0"/>
                  <a:pt x="39518" y="504"/>
                  <a:pt x="37084" y="1484"/>
                </a:cubicBezTo>
              </a:path>
            </a:pathLst>
          </a:custGeom>
          <a:gradFill>
            <a:gsLst>
              <a:gs pos="0">
                <a:schemeClr val="lt1"/>
              </a:gs>
              <a:gs pos="100000">
                <a:schemeClr val="accent1"/>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568224" y="3606277"/>
            <a:ext cx="4655367" cy="1546287"/>
          </a:xfrm>
          <a:custGeom>
            <a:avLst/>
            <a:gdLst/>
            <a:ahLst/>
            <a:cxnLst/>
            <a:rect l="l" t="t" r="r" b="b"/>
            <a:pathLst>
              <a:path w="125220" h="41592" extrusionOk="0">
                <a:moveTo>
                  <a:pt x="44111" y="3658"/>
                </a:moveTo>
                <a:cubicBezTo>
                  <a:pt x="40165" y="6654"/>
                  <a:pt x="37184" y="10758"/>
                  <a:pt x="33670" y="14286"/>
                </a:cubicBezTo>
                <a:cubicBezTo>
                  <a:pt x="30156" y="17815"/>
                  <a:pt x="25750" y="20897"/>
                  <a:pt x="20810" y="20954"/>
                </a:cubicBezTo>
                <a:cubicBezTo>
                  <a:pt x="17973" y="20997"/>
                  <a:pt x="15222" y="20018"/>
                  <a:pt x="12486" y="19039"/>
                </a:cubicBezTo>
                <a:cubicBezTo>
                  <a:pt x="9375" y="17915"/>
                  <a:pt x="6265" y="16807"/>
                  <a:pt x="3024" y="17195"/>
                </a:cubicBezTo>
                <a:cubicBezTo>
                  <a:pt x="1987" y="17325"/>
                  <a:pt x="965" y="17599"/>
                  <a:pt x="0" y="18016"/>
                </a:cubicBezTo>
                <a:cubicBezTo>
                  <a:pt x="346" y="19644"/>
                  <a:pt x="778" y="21257"/>
                  <a:pt x="1253" y="22855"/>
                </a:cubicBezTo>
                <a:cubicBezTo>
                  <a:pt x="2880" y="28212"/>
                  <a:pt x="5170" y="33339"/>
                  <a:pt x="8079" y="38106"/>
                </a:cubicBezTo>
                <a:cubicBezTo>
                  <a:pt x="8310" y="38481"/>
                  <a:pt x="9174" y="40137"/>
                  <a:pt x="10052" y="41519"/>
                </a:cubicBezTo>
                <a:cubicBezTo>
                  <a:pt x="10124" y="41591"/>
                  <a:pt x="125162" y="41418"/>
                  <a:pt x="125219" y="41505"/>
                </a:cubicBezTo>
                <a:cubicBezTo>
                  <a:pt x="124859" y="41217"/>
                  <a:pt x="124557" y="40886"/>
                  <a:pt x="124297" y="40511"/>
                </a:cubicBezTo>
                <a:cubicBezTo>
                  <a:pt x="122526" y="38106"/>
                  <a:pt x="119099" y="37818"/>
                  <a:pt x="116161" y="38120"/>
                </a:cubicBezTo>
                <a:cubicBezTo>
                  <a:pt x="113223" y="38437"/>
                  <a:pt x="110127" y="39114"/>
                  <a:pt x="107419" y="37919"/>
                </a:cubicBezTo>
                <a:cubicBezTo>
                  <a:pt x="102134" y="35571"/>
                  <a:pt x="101558" y="27766"/>
                  <a:pt x="96921" y="24281"/>
                </a:cubicBezTo>
                <a:cubicBezTo>
                  <a:pt x="93695" y="21847"/>
                  <a:pt x="89605" y="22164"/>
                  <a:pt x="85457" y="22481"/>
                </a:cubicBezTo>
                <a:cubicBezTo>
                  <a:pt x="81943" y="22740"/>
                  <a:pt x="78386" y="23014"/>
                  <a:pt x="75276" y="21602"/>
                </a:cubicBezTo>
                <a:cubicBezTo>
                  <a:pt x="66952" y="17843"/>
                  <a:pt x="66347" y="4450"/>
                  <a:pt x="57965" y="836"/>
                </a:cubicBezTo>
                <a:cubicBezTo>
                  <a:pt x="56655" y="274"/>
                  <a:pt x="55258" y="0"/>
                  <a:pt x="53846" y="15"/>
                </a:cubicBezTo>
                <a:cubicBezTo>
                  <a:pt x="50419" y="15"/>
                  <a:pt x="46919" y="1527"/>
                  <a:pt x="44111" y="3658"/>
                </a:cubicBezTo>
              </a:path>
            </a:pathLst>
          </a:custGeom>
          <a:gradFill>
            <a:gsLst>
              <a:gs pos="0">
                <a:schemeClr val="lt1"/>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518832" y="2571746"/>
            <a:ext cx="1301062" cy="1333212"/>
          </a:xfrm>
          <a:custGeom>
            <a:avLst/>
            <a:gdLst/>
            <a:ahLst/>
            <a:cxnLst/>
            <a:rect l="l" t="t" r="r" b="b"/>
            <a:pathLst>
              <a:path w="15194" h="15569" extrusionOk="0">
                <a:moveTo>
                  <a:pt x="13955" y="5502"/>
                </a:moveTo>
                <a:cubicBezTo>
                  <a:pt x="12343" y="2204"/>
                  <a:pt x="7936" y="0"/>
                  <a:pt x="4436" y="3687"/>
                </a:cubicBezTo>
                <a:cubicBezTo>
                  <a:pt x="1" y="8367"/>
                  <a:pt x="5416" y="15568"/>
                  <a:pt x="11176" y="12875"/>
                </a:cubicBezTo>
                <a:cubicBezTo>
                  <a:pt x="14805" y="11190"/>
                  <a:pt x="15194" y="8022"/>
                  <a:pt x="13955" y="5502"/>
                </a:cubicBezTo>
                <a:close/>
              </a:path>
            </a:pathLst>
          </a:custGeom>
          <a:gradFill>
            <a:gsLst>
              <a:gs pos="0">
                <a:schemeClr val="lt1"/>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58"/>
        <p:cNvGrpSpPr/>
        <p:nvPr/>
      </p:nvGrpSpPr>
      <p:grpSpPr>
        <a:xfrm>
          <a:off x="0" y="0"/>
          <a:ext cx="0" cy="0"/>
          <a:chOff x="0" y="0"/>
          <a:chExt cx="0" cy="0"/>
        </a:xfrm>
      </p:grpSpPr>
      <p:sp>
        <p:nvSpPr>
          <p:cNvPr id="59" name="Google Shape;59;p13"/>
          <p:cNvSpPr/>
          <p:nvPr/>
        </p:nvSpPr>
        <p:spPr>
          <a:xfrm>
            <a:off x="6118088" y="1929640"/>
            <a:ext cx="3025773" cy="3213548"/>
          </a:xfrm>
          <a:custGeom>
            <a:avLst/>
            <a:gdLst/>
            <a:ahLst/>
            <a:cxnLst/>
            <a:rect l="l" t="t" r="r" b="b"/>
            <a:pathLst>
              <a:path w="154870" h="164481" extrusionOk="0">
                <a:moveTo>
                  <a:pt x="28" y="164344"/>
                </a:moveTo>
                <a:cubicBezTo>
                  <a:pt x="1561" y="153364"/>
                  <a:pt x="9830" y="132554"/>
                  <a:pt x="48712" y="118946"/>
                </a:cubicBezTo>
                <a:cubicBezTo>
                  <a:pt x="103639" y="99724"/>
                  <a:pt x="93946" y="55284"/>
                  <a:pt x="93946" y="55284"/>
                </a:cubicBezTo>
                <a:cubicBezTo>
                  <a:pt x="93946" y="55284"/>
                  <a:pt x="83869" y="1"/>
                  <a:pt x="154869" y="3834"/>
                </a:cubicBezTo>
                <a:cubicBezTo>
                  <a:pt x="154705" y="3971"/>
                  <a:pt x="154705" y="164152"/>
                  <a:pt x="154705" y="164152"/>
                </a:cubicBezTo>
                <a:cubicBezTo>
                  <a:pt x="154705" y="164152"/>
                  <a:pt x="0" y="164481"/>
                  <a:pt x="28" y="164344"/>
                </a:cubicBezTo>
                <a:close/>
              </a:path>
            </a:pathLst>
          </a:custGeom>
          <a:gradFill>
            <a:gsLst>
              <a:gs pos="0">
                <a:srgbClr val="B5D5FF"/>
              </a:gs>
              <a:gs pos="100000">
                <a:schemeClr val="accent1"/>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61" name="Google Shape;61;p13"/>
          <p:cNvSpPr txBox="1">
            <a:spLocks noGrp="1"/>
          </p:cNvSpPr>
          <p:nvPr>
            <p:ph type="title" idx="2" hasCustomPrompt="1"/>
          </p:nvPr>
        </p:nvSpPr>
        <p:spPr>
          <a:xfrm>
            <a:off x="720150" y="1470375"/>
            <a:ext cx="1680900" cy="4053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N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2" name="Google Shape;62;p13"/>
          <p:cNvSpPr txBox="1">
            <a:spLocks noGrp="1"/>
          </p:cNvSpPr>
          <p:nvPr>
            <p:ph type="subTitle" idx="1"/>
          </p:nvPr>
        </p:nvSpPr>
        <p:spPr>
          <a:xfrm>
            <a:off x="720000" y="1965275"/>
            <a:ext cx="1680900" cy="3204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3" name="Google Shape;63;p13"/>
          <p:cNvSpPr txBox="1">
            <a:spLocks noGrp="1"/>
          </p:cNvSpPr>
          <p:nvPr>
            <p:ph type="subTitle" idx="3"/>
          </p:nvPr>
        </p:nvSpPr>
        <p:spPr>
          <a:xfrm>
            <a:off x="720000" y="2326675"/>
            <a:ext cx="1680900" cy="61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1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64" name="Google Shape;64;p13"/>
          <p:cNvSpPr txBox="1">
            <a:spLocks noGrp="1"/>
          </p:cNvSpPr>
          <p:nvPr>
            <p:ph type="title" idx="4" hasCustomPrompt="1"/>
          </p:nvPr>
        </p:nvSpPr>
        <p:spPr>
          <a:xfrm>
            <a:off x="4294388" y="1470375"/>
            <a:ext cx="1680900" cy="4053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N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5" name="Google Shape;65;p13"/>
          <p:cNvSpPr txBox="1">
            <a:spLocks noGrp="1"/>
          </p:cNvSpPr>
          <p:nvPr>
            <p:ph type="subTitle" idx="5"/>
          </p:nvPr>
        </p:nvSpPr>
        <p:spPr>
          <a:xfrm>
            <a:off x="4294238" y="1965275"/>
            <a:ext cx="1680900" cy="3204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6" name="Google Shape;66;p13"/>
          <p:cNvSpPr txBox="1">
            <a:spLocks noGrp="1"/>
          </p:cNvSpPr>
          <p:nvPr>
            <p:ph type="subTitle" idx="6"/>
          </p:nvPr>
        </p:nvSpPr>
        <p:spPr>
          <a:xfrm>
            <a:off x="4294246" y="2326675"/>
            <a:ext cx="1680900" cy="61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1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67" name="Google Shape;67;p13"/>
          <p:cNvSpPr txBox="1">
            <a:spLocks noGrp="1"/>
          </p:cNvSpPr>
          <p:nvPr>
            <p:ph type="title" idx="7" hasCustomPrompt="1"/>
          </p:nvPr>
        </p:nvSpPr>
        <p:spPr>
          <a:xfrm>
            <a:off x="2507188" y="1470375"/>
            <a:ext cx="1680900" cy="4053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N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8" name="Google Shape;68;p13"/>
          <p:cNvSpPr txBox="1">
            <a:spLocks noGrp="1"/>
          </p:cNvSpPr>
          <p:nvPr>
            <p:ph type="subTitle" idx="8"/>
          </p:nvPr>
        </p:nvSpPr>
        <p:spPr>
          <a:xfrm>
            <a:off x="2507038" y="1965275"/>
            <a:ext cx="1680900" cy="3204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9" name="Google Shape;69;p13"/>
          <p:cNvSpPr txBox="1">
            <a:spLocks noGrp="1"/>
          </p:cNvSpPr>
          <p:nvPr>
            <p:ph type="subTitle" idx="9"/>
          </p:nvPr>
        </p:nvSpPr>
        <p:spPr>
          <a:xfrm>
            <a:off x="2507042" y="2326675"/>
            <a:ext cx="1680900" cy="61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1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70" name="Google Shape;70;p13"/>
          <p:cNvSpPr txBox="1">
            <a:spLocks noGrp="1"/>
          </p:cNvSpPr>
          <p:nvPr>
            <p:ph type="title" idx="13" hasCustomPrompt="1"/>
          </p:nvPr>
        </p:nvSpPr>
        <p:spPr>
          <a:xfrm>
            <a:off x="720150" y="2937600"/>
            <a:ext cx="1680900" cy="4053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N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71" name="Google Shape;71;p13"/>
          <p:cNvSpPr txBox="1">
            <a:spLocks noGrp="1"/>
          </p:cNvSpPr>
          <p:nvPr>
            <p:ph type="subTitle" idx="14"/>
          </p:nvPr>
        </p:nvSpPr>
        <p:spPr>
          <a:xfrm>
            <a:off x="720000" y="3432500"/>
            <a:ext cx="1680900" cy="3204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2" name="Google Shape;72;p13"/>
          <p:cNvSpPr txBox="1">
            <a:spLocks noGrp="1"/>
          </p:cNvSpPr>
          <p:nvPr>
            <p:ph type="subTitle" idx="15"/>
          </p:nvPr>
        </p:nvSpPr>
        <p:spPr>
          <a:xfrm>
            <a:off x="720000" y="3793900"/>
            <a:ext cx="1680900" cy="61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1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73" name="Google Shape;73;p13"/>
          <p:cNvSpPr txBox="1">
            <a:spLocks noGrp="1"/>
          </p:cNvSpPr>
          <p:nvPr>
            <p:ph type="title" idx="16" hasCustomPrompt="1"/>
          </p:nvPr>
        </p:nvSpPr>
        <p:spPr>
          <a:xfrm>
            <a:off x="2507188" y="2937600"/>
            <a:ext cx="1680900" cy="4053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N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74" name="Google Shape;74;p13"/>
          <p:cNvSpPr txBox="1">
            <a:spLocks noGrp="1"/>
          </p:cNvSpPr>
          <p:nvPr>
            <p:ph type="subTitle" idx="17"/>
          </p:nvPr>
        </p:nvSpPr>
        <p:spPr>
          <a:xfrm>
            <a:off x="2507038" y="3432500"/>
            <a:ext cx="1680900" cy="3204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5" name="Google Shape;75;p13"/>
          <p:cNvSpPr txBox="1">
            <a:spLocks noGrp="1"/>
          </p:cNvSpPr>
          <p:nvPr>
            <p:ph type="subTitle" idx="18"/>
          </p:nvPr>
        </p:nvSpPr>
        <p:spPr>
          <a:xfrm>
            <a:off x="2507044" y="3793900"/>
            <a:ext cx="1680900" cy="61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1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2">
  <p:cSld name="CUSTOM_17">
    <p:spTree>
      <p:nvGrpSpPr>
        <p:cNvPr id="1" name="Shape 76"/>
        <p:cNvGrpSpPr/>
        <p:nvPr/>
      </p:nvGrpSpPr>
      <p:grpSpPr>
        <a:xfrm>
          <a:off x="0" y="0"/>
          <a:ext cx="0" cy="0"/>
          <a:chOff x="0" y="0"/>
          <a:chExt cx="0" cy="0"/>
        </a:xfrm>
      </p:grpSpPr>
      <p:sp>
        <p:nvSpPr>
          <p:cNvPr id="77" name="Google Shape;77;p14"/>
          <p:cNvSpPr txBox="1">
            <a:spLocks noGrp="1"/>
          </p:cNvSpPr>
          <p:nvPr>
            <p:ph type="title"/>
          </p:nvPr>
        </p:nvSpPr>
        <p:spPr>
          <a:xfrm>
            <a:off x="4427593" y="3102404"/>
            <a:ext cx="3993600" cy="615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8" name="Google Shape;78;p14"/>
          <p:cNvSpPr txBox="1">
            <a:spLocks noGrp="1"/>
          </p:cNvSpPr>
          <p:nvPr>
            <p:ph type="title" idx="2" hasCustomPrompt="1"/>
          </p:nvPr>
        </p:nvSpPr>
        <p:spPr>
          <a:xfrm>
            <a:off x="4430425" y="2103825"/>
            <a:ext cx="3993600" cy="958800"/>
          </a:xfrm>
          <a:prstGeom prst="rect">
            <a:avLst/>
          </a:prstGeom>
        </p:spPr>
        <p:txBody>
          <a:bodyPr spcFirstLastPara="1" wrap="square" lIns="91425" tIns="91425" rIns="91425" bIns="91425" anchor="t" anchorCtr="0">
            <a:noAutofit/>
          </a:bodyPr>
          <a:lstStyle>
            <a:lvl1pPr marL="0" marR="0" lvl="0" indent="0" rtl="0">
              <a:lnSpc>
                <a:spcPct val="100000"/>
              </a:lnSpc>
              <a:spcBef>
                <a:spcPts val="0"/>
              </a:spcBef>
              <a:spcAft>
                <a:spcPts val="0"/>
              </a:spcAft>
              <a:buSzPts val="2500"/>
              <a:buNone/>
              <a:defRPr sz="71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79" name="Google Shape;79;p14"/>
          <p:cNvSpPr txBox="1">
            <a:spLocks noGrp="1"/>
          </p:cNvSpPr>
          <p:nvPr>
            <p:ph type="subTitle" idx="1"/>
          </p:nvPr>
        </p:nvSpPr>
        <p:spPr>
          <a:xfrm>
            <a:off x="4427475" y="3887049"/>
            <a:ext cx="3993600" cy="29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000"/>
              <a:buNone/>
              <a:defRPr sz="12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80" name="Google Shape;80;p14"/>
          <p:cNvSpPr/>
          <p:nvPr/>
        </p:nvSpPr>
        <p:spPr>
          <a:xfrm flipH="1">
            <a:off x="-787948" y="326625"/>
            <a:ext cx="4827298" cy="4831218"/>
          </a:xfrm>
          <a:custGeom>
            <a:avLst/>
            <a:gdLst/>
            <a:ahLst/>
            <a:cxnLst/>
            <a:rect l="l" t="t" r="r" b="b"/>
            <a:pathLst>
              <a:path w="154870" h="164481" extrusionOk="0">
                <a:moveTo>
                  <a:pt x="28" y="164344"/>
                </a:moveTo>
                <a:cubicBezTo>
                  <a:pt x="1561" y="153364"/>
                  <a:pt x="9830" y="132554"/>
                  <a:pt x="48712" y="118946"/>
                </a:cubicBezTo>
                <a:cubicBezTo>
                  <a:pt x="103639" y="99724"/>
                  <a:pt x="93946" y="55284"/>
                  <a:pt x="93946" y="55284"/>
                </a:cubicBezTo>
                <a:cubicBezTo>
                  <a:pt x="93946" y="55284"/>
                  <a:pt x="83869" y="1"/>
                  <a:pt x="154869" y="3834"/>
                </a:cubicBezTo>
                <a:cubicBezTo>
                  <a:pt x="154705" y="3971"/>
                  <a:pt x="154705" y="164152"/>
                  <a:pt x="154705" y="164152"/>
                </a:cubicBezTo>
                <a:cubicBezTo>
                  <a:pt x="154705" y="164152"/>
                  <a:pt x="0" y="164481"/>
                  <a:pt x="28" y="164344"/>
                </a:cubicBezTo>
                <a:close/>
              </a:path>
            </a:pathLst>
          </a:custGeom>
          <a:gradFill>
            <a:gsLst>
              <a:gs pos="0">
                <a:srgbClr val="B5D5FF"/>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4"/>
          <p:cNvSpPr/>
          <p:nvPr/>
        </p:nvSpPr>
        <p:spPr>
          <a:xfrm rot="10800000" flipH="1">
            <a:off x="5189763" y="2"/>
            <a:ext cx="3954231" cy="1859196"/>
          </a:xfrm>
          <a:custGeom>
            <a:avLst/>
            <a:gdLst/>
            <a:ahLst/>
            <a:cxnLst/>
            <a:rect l="l" t="t" r="r" b="b"/>
            <a:pathLst>
              <a:path w="111481" h="52416" extrusionOk="0">
                <a:moveTo>
                  <a:pt x="111480" y="0"/>
                </a:moveTo>
                <a:cubicBezTo>
                  <a:pt x="103510" y="168"/>
                  <a:pt x="89976" y="3075"/>
                  <a:pt x="82641" y="19449"/>
                </a:cubicBezTo>
                <a:cubicBezTo>
                  <a:pt x="71814" y="43593"/>
                  <a:pt x="33936" y="36124"/>
                  <a:pt x="33936" y="36124"/>
                </a:cubicBezTo>
                <a:cubicBezTo>
                  <a:pt x="33936" y="36124"/>
                  <a:pt x="1" y="34520"/>
                  <a:pt x="6316" y="52415"/>
                </a:cubicBezTo>
                <a:lnTo>
                  <a:pt x="111480" y="52415"/>
                </a:lnTo>
                <a:cubicBezTo>
                  <a:pt x="111480" y="52415"/>
                  <a:pt x="111480" y="0"/>
                  <a:pt x="111480" y="0"/>
                </a:cubicBezTo>
                <a:close/>
              </a:path>
            </a:pathLst>
          </a:custGeom>
          <a:gradFill>
            <a:gsLst>
              <a:gs pos="0">
                <a:srgbClr val="B5D5FF"/>
              </a:gs>
              <a:gs pos="100000">
                <a:schemeClr val="accent1"/>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lumns">
  <p:cSld name="CUSTOM_4">
    <p:spTree>
      <p:nvGrpSpPr>
        <p:cNvPr id="1" name="Shape 88"/>
        <p:cNvGrpSpPr/>
        <p:nvPr/>
      </p:nvGrpSpPr>
      <p:grpSpPr>
        <a:xfrm>
          <a:off x="0" y="0"/>
          <a:ext cx="0" cy="0"/>
          <a:chOff x="0" y="0"/>
          <a:chExt cx="0" cy="0"/>
        </a:xfrm>
      </p:grpSpPr>
      <p:sp>
        <p:nvSpPr>
          <p:cNvPr id="89" name="Google Shape;89;p16"/>
          <p:cNvSpPr/>
          <p:nvPr/>
        </p:nvSpPr>
        <p:spPr>
          <a:xfrm>
            <a:off x="-71150" y="1614625"/>
            <a:ext cx="9286200" cy="479100"/>
          </a:xfrm>
          <a:prstGeom prst="rect">
            <a:avLst/>
          </a:prstGeom>
          <a:gradFill>
            <a:gsLst>
              <a:gs pos="0">
                <a:schemeClr val="lt1"/>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6"/>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91" name="Google Shape;91;p16"/>
          <p:cNvSpPr txBox="1">
            <a:spLocks noGrp="1"/>
          </p:cNvSpPr>
          <p:nvPr>
            <p:ph type="subTitle" idx="1"/>
          </p:nvPr>
        </p:nvSpPr>
        <p:spPr>
          <a:xfrm>
            <a:off x="791238" y="1614625"/>
            <a:ext cx="2352900" cy="479100"/>
          </a:xfrm>
          <a:prstGeom prst="rect">
            <a:avLst/>
          </a:prstGeom>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2" name="Google Shape;92;p16"/>
          <p:cNvSpPr txBox="1">
            <a:spLocks noGrp="1"/>
          </p:cNvSpPr>
          <p:nvPr>
            <p:ph type="subTitle" idx="2"/>
          </p:nvPr>
        </p:nvSpPr>
        <p:spPr>
          <a:xfrm>
            <a:off x="791300" y="3808800"/>
            <a:ext cx="2352900" cy="79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000"/>
              <a:buNone/>
              <a:defRPr sz="12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93" name="Google Shape;93;p16"/>
          <p:cNvSpPr txBox="1">
            <a:spLocks noGrp="1"/>
          </p:cNvSpPr>
          <p:nvPr>
            <p:ph type="subTitle" idx="3"/>
          </p:nvPr>
        </p:nvSpPr>
        <p:spPr>
          <a:xfrm>
            <a:off x="3395550" y="1614625"/>
            <a:ext cx="2352900" cy="479100"/>
          </a:xfrm>
          <a:prstGeom prst="rect">
            <a:avLst/>
          </a:prstGeom>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4" name="Google Shape;94;p16"/>
          <p:cNvSpPr txBox="1">
            <a:spLocks noGrp="1"/>
          </p:cNvSpPr>
          <p:nvPr>
            <p:ph type="subTitle" idx="4"/>
          </p:nvPr>
        </p:nvSpPr>
        <p:spPr>
          <a:xfrm>
            <a:off x="3395550" y="3808800"/>
            <a:ext cx="2352900" cy="79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000"/>
              <a:buNone/>
              <a:defRPr sz="12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95" name="Google Shape;95;p16"/>
          <p:cNvSpPr txBox="1">
            <a:spLocks noGrp="1"/>
          </p:cNvSpPr>
          <p:nvPr>
            <p:ph type="subTitle" idx="5"/>
          </p:nvPr>
        </p:nvSpPr>
        <p:spPr>
          <a:xfrm>
            <a:off x="5999863" y="1614625"/>
            <a:ext cx="2352900" cy="479100"/>
          </a:xfrm>
          <a:prstGeom prst="rect">
            <a:avLst/>
          </a:prstGeom>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 name="Google Shape;96;p16"/>
          <p:cNvSpPr txBox="1">
            <a:spLocks noGrp="1"/>
          </p:cNvSpPr>
          <p:nvPr>
            <p:ph type="subTitle" idx="6"/>
          </p:nvPr>
        </p:nvSpPr>
        <p:spPr>
          <a:xfrm>
            <a:off x="5999878" y="3808800"/>
            <a:ext cx="2352900" cy="79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000"/>
              <a:buNone/>
              <a:defRPr sz="12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ive columns">
  <p:cSld name="CUSTOM_5">
    <p:spTree>
      <p:nvGrpSpPr>
        <p:cNvPr id="1" name="Shape 108"/>
        <p:cNvGrpSpPr/>
        <p:nvPr/>
      </p:nvGrpSpPr>
      <p:grpSpPr>
        <a:xfrm>
          <a:off x="0" y="0"/>
          <a:ext cx="0" cy="0"/>
          <a:chOff x="0" y="0"/>
          <a:chExt cx="0" cy="0"/>
        </a:xfrm>
      </p:grpSpPr>
      <p:sp>
        <p:nvSpPr>
          <p:cNvPr id="109" name="Google Shape;109;p18"/>
          <p:cNvSpPr/>
          <p:nvPr/>
        </p:nvSpPr>
        <p:spPr>
          <a:xfrm>
            <a:off x="35" y="124"/>
            <a:ext cx="2446248" cy="1506414"/>
          </a:xfrm>
          <a:custGeom>
            <a:avLst/>
            <a:gdLst/>
            <a:ahLst/>
            <a:cxnLst/>
            <a:rect l="l" t="t" r="r" b="b"/>
            <a:pathLst>
              <a:path w="76326" h="47002" extrusionOk="0">
                <a:moveTo>
                  <a:pt x="0" y="46985"/>
                </a:moveTo>
                <a:cubicBezTo>
                  <a:pt x="5464" y="46834"/>
                  <a:pt x="14737" y="44228"/>
                  <a:pt x="19750" y="29574"/>
                </a:cubicBezTo>
                <a:cubicBezTo>
                  <a:pt x="27168" y="7920"/>
                  <a:pt x="53100" y="14620"/>
                  <a:pt x="53100" y="14620"/>
                </a:cubicBezTo>
                <a:cubicBezTo>
                  <a:pt x="53100" y="14620"/>
                  <a:pt x="76325" y="16057"/>
                  <a:pt x="71997" y="0"/>
                </a:cubicBezTo>
                <a:lnTo>
                  <a:pt x="0" y="0"/>
                </a:lnTo>
                <a:cubicBezTo>
                  <a:pt x="0" y="0"/>
                  <a:pt x="0" y="47001"/>
                  <a:pt x="0" y="46985"/>
                </a:cubicBezTo>
                <a:close/>
              </a:path>
            </a:pathLst>
          </a:custGeom>
          <a:gradFill>
            <a:gsLst>
              <a:gs pos="0">
                <a:srgbClr val="B5D5FF"/>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8"/>
          <p:cNvSpPr/>
          <p:nvPr/>
        </p:nvSpPr>
        <p:spPr>
          <a:xfrm>
            <a:off x="7618737" y="124"/>
            <a:ext cx="1525163" cy="2402853"/>
          </a:xfrm>
          <a:custGeom>
            <a:avLst/>
            <a:gdLst/>
            <a:ahLst/>
            <a:cxnLst/>
            <a:rect l="l" t="t" r="r" b="b"/>
            <a:pathLst>
              <a:path w="47587" h="74972" extrusionOk="0">
                <a:moveTo>
                  <a:pt x="0" y="0"/>
                </a:moveTo>
                <a:cubicBezTo>
                  <a:pt x="150" y="5364"/>
                  <a:pt x="2790" y="14470"/>
                  <a:pt x="17644" y="19399"/>
                </a:cubicBezTo>
                <a:cubicBezTo>
                  <a:pt x="39583" y="26684"/>
                  <a:pt x="32799" y="52164"/>
                  <a:pt x="32799" y="52164"/>
                </a:cubicBezTo>
                <a:cubicBezTo>
                  <a:pt x="32799" y="52164"/>
                  <a:pt x="31329" y="74971"/>
                  <a:pt x="47586" y="70727"/>
                </a:cubicBezTo>
                <a:lnTo>
                  <a:pt x="47586" y="0"/>
                </a:lnTo>
                <a:cubicBezTo>
                  <a:pt x="47586" y="0"/>
                  <a:pt x="0" y="0"/>
                  <a:pt x="0" y="0"/>
                </a:cubicBezTo>
                <a:close/>
              </a:path>
            </a:pathLst>
          </a:custGeom>
          <a:gradFill>
            <a:gsLst>
              <a:gs pos="0">
                <a:srgbClr val="B5D5FF"/>
              </a:gs>
              <a:gs pos="100000">
                <a:schemeClr val="accent1"/>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8"/>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12" name="Google Shape;112;p18"/>
          <p:cNvSpPr txBox="1">
            <a:spLocks noGrp="1"/>
          </p:cNvSpPr>
          <p:nvPr>
            <p:ph type="subTitle" idx="1"/>
          </p:nvPr>
        </p:nvSpPr>
        <p:spPr>
          <a:xfrm>
            <a:off x="3206675" y="1708800"/>
            <a:ext cx="1392300" cy="2085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13" name="Google Shape;113;p18"/>
          <p:cNvSpPr txBox="1">
            <a:spLocks noGrp="1"/>
          </p:cNvSpPr>
          <p:nvPr>
            <p:ph type="subTitle" idx="2"/>
          </p:nvPr>
        </p:nvSpPr>
        <p:spPr>
          <a:xfrm>
            <a:off x="3206675" y="1938225"/>
            <a:ext cx="1392300" cy="83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14" name="Google Shape;114;p18"/>
          <p:cNvSpPr txBox="1">
            <a:spLocks noGrp="1"/>
          </p:cNvSpPr>
          <p:nvPr>
            <p:ph type="subTitle" idx="3"/>
          </p:nvPr>
        </p:nvSpPr>
        <p:spPr>
          <a:xfrm>
            <a:off x="5739468" y="1708800"/>
            <a:ext cx="1392300" cy="2085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15" name="Google Shape;115;p18"/>
          <p:cNvSpPr txBox="1">
            <a:spLocks noGrp="1"/>
          </p:cNvSpPr>
          <p:nvPr>
            <p:ph type="subTitle" idx="4"/>
          </p:nvPr>
        </p:nvSpPr>
        <p:spPr>
          <a:xfrm>
            <a:off x="5739475" y="1938300"/>
            <a:ext cx="1392300" cy="83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16" name="Google Shape;116;p18"/>
          <p:cNvSpPr txBox="1">
            <a:spLocks noGrp="1"/>
          </p:cNvSpPr>
          <p:nvPr>
            <p:ph type="subTitle" idx="5"/>
          </p:nvPr>
        </p:nvSpPr>
        <p:spPr>
          <a:xfrm>
            <a:off x="6879087" y="3430050"/>
            <a:ext cx="1392300" cy="2085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17" name="Google Shape;117;p18"/>
          <p:cNvSpPr txBox="1">
            <a:spLocks noGrp="1"/>
          </p:cNvSpPr>
          <p:nvPr>
            <p:ph type="subTitle" idx="6"/>
          </p:nvPr>
        </p:nvSpPr>
        <p:spPr>
          <a:xfrm>
            <a:off x="6879076" y="3659575"/>
            <a:ext cx="1392300" cy="83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18" name="Google Shape;118;p18"/>
          <p:cNvSpPr txBox="1">
            <a:spLocks noGrp="1"/>
          </p:cNvSpPr>
          <p:nvPr>
            <p:ph type="subTitle" idx="7"/>
          </p:nvPr>
        </p:nvSpPr>
        <p:spPr>
          <a:xfrm>
            <a:off x="4472556" y="3430050"/>
            <a:ext cx="1392300" cy="2085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19" name="Google Shape;119;p18"/>
          <p:cNvSpPr txBox="1">
            <a:spLocks noGrp="1"/>
          </p:cNvSpPr>
          <p:nvPr>
            <p:ph type="subTitle" idx="8"/>
          </p:nvPr>
        </p:nvSpPr>
        <p:spPr>
          <a:xfrm>
            <a:off x="4472552" y="3659575"/>
            <a:ext cx="1392300" cy="83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20" name="Google Shape;120;p18"/>
          <p:cNvSpPr txBox="1">
            <a:spLocks noGrp="1"/>
          </p:cNvSpPr>
          <p:nvPr>
            <p:ph type="subTitle" idx="9"/>
          </p:nvPr>
        </p:nvSpPr>
        <p:spPr>
          <a:xfrm>
            <a:off x="2067072" y="3430050"/>
            <a:ext cx="1392300" cy="2085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21" name="Google Shape;121;p18"/>
          <p:cNvSpPr txBox="1">
            <a:spLocks noGrp="1"/>
          </p:cNvSpPr>
          <p:nvPr>
            <p:ph type="subTitle" idx="13"/>
          </p:nvPr>
        </p:nvSpPr>
        <p:spPr>
          <a:xfrm>
            <a:off x="2067075" y="3659575"/>
            <a:ext cx="1392300" cy="83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22" name="Google Shape;122;p18"/>
          <p:cNvSpPr txBox="1">
            <a:spLocks noGrp="1"/>
          </p:cNvSpPr>
          <p:nvPr>
            <p:ph type="title" idx="14" hasCustomPrompt="1"/>
          </p:nvPr>
        </p:nvSpPr>
        <p:spPr>
          <a:xfrm>
            <a:off x="2012325" y="2003425"/>
            <a:ext cx="1071600" cy="3513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chemeClr val="lt1"/>
              </a:buClr>
              <a:buSzPts val="3500"/>
              <a:buNone/>
              <a:defRPr>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t>xx%</a:t>
            </a:r>
          </a:p>
        </p:txBody>
      </p:sp>
      <p:sp>
        <p:nvSpPr>
          <p:cNvPr id="123" name="Google Shape;123;p18"/>
          <p:cNvSpPr txBox="1">
            <a:spLocks noGrp="1"/>
          </p:cNvSpPr>
          <p:nvPr>
            <p:ph type="title" idx="15" hasCustomPrompt="1"/>
          </p:nvPr>
        </p:nvSpPr>
        <p:spPr>
          <a:xfrm>
            <a:off x="4545124" y="2003425"/>
            <a:ext cx="1071600" cy="3513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chemeClr val="lt1"/>
              </a:buClr>
              <a:buSzPts val="3500"/>
              <a:buNone/>
              <a:defRPr>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t>xx%</a:t>
            </a:r>
          </a:p>
        </p:txBody>
      </p:sp>
      <p:sp>
        <p:nvSpPr>
          <p:cNvPr id="124" name="Google Shape;124;p18"/>
          <p:cNvSpPr txBox="1">
            <a:spLocks noGrp="1"/>
          </p:cNvSpPr>
          <p:nvPr>
            <p:ph type="title" idx="16" hasCustomPrompt="1"/>
          </p:nvPr>
        </p:nvSpPr>
        <p:spPr>
          <a:xfrm>
            <a:off x="5684726" y="3724675"/>
            <a:ext cx="1071600" cy="3513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chemeClr val="lt1"/>
              </a:buClr>
              <a:buSzPts val="3500"/>
              <a:buNone/>
              <a:defRPr>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t>xx%</a:t>
            </a:r>
          </a:p>
        </p:txBody>
      </p:sp>
      <p:sp>
        <p:nvSpPr>
          <p:cNvPr id="125" name="Google Shape;125;p18"/>
          <p:cNvSpPr txBox="1">
            <a:spLocks noGrp="1"/>
          </p:cNvSpPr>
          <p:nvPr>
            <p:ph type="title" idx="17" hasCustomPrompt="1"/>
          </p:nvPr>
        </p:nvSpPr>
        <p:spPr>
          <a:xfrm>
            <a:off x="3278200" y="3724675"/>
            <a:ext cx="1071600" cy="3513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chemeClr val="lt1"/>
              </a:buClr>
              <a:buSzPts val="3500"/>
              <a:buNone/>
              <a:defRPr>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t>xx%</a:t>
            </a:r>
          </a:p>
        </p:txBody>
      </p:sp>
      <p:sp>
        <p:nvSpPr>
          <p:cNvPr id="126" name="Google Shape;126;p18"/>
          <p:cNvSpPr txBox="1">
            <a:spLocks noGrp="1"/>
          </p:cNvSpPr>
          <p:nvPr>
            <p:ph type="title" idx="18" hasCustomPrompt="1"/>
          </p:nvPr>
        </p:nvSpPr>
        <p:spPr>
          <a:xfrm>
            <a:off x="872625" y="3724675"/>
            <a:ext cx="1071600" cy="3513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chemeClr val="lt1"/>
              </a:buClr>
              <a:buSzPts val="3500"/>
              <a:buNone/>
              <a:defRPr>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columns 2">
  <p:cSld name="CUSTOM_6">
    <p:spTree>
      <p:nvGrpSpPr>
        <p:cNvPr id="1" name="Shape 148"/>
        <p:cNvGrpSpPr/>
        <p:nvPr/>
      </p:nvGrpSpPr>
      <p:grpSpPr>
        <a:xfrm>
          <a:off x="0" y="0"/>
          <a:ext cx="0" cy="0"/>
          <a:chOff x="0" y="0"/>
          <a:chExt cx="0" cy="0"/>
        </a:xfrm>
      </p:grpSpPr>
      <p:sp>
        <p:nvSpPr>
          <p:cNvPr id="149" name="Google Shape;149;p21"/>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50" name="Google Shape;150;p21"/>
          <p:cNvSpPr txBox="1">
            <a:spLocks noGrp="1"/>
          </p:cNvSpPr>
          <p:nvPr>
            <p:ph type="subTitle" idx="1"/>
          </p:nvPr>
        </p:nvSpPr>
        <p:spPr>
          <a:xfrm>
            <a:off x="3480325" y="1579350"/>
            <a:ext cx="2849700" cy="641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000"/>
              <a:buNone/>
              <a:defRPr sz="11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51" name="Google Shape;151;p21"/>
          <p:cNvSpPr txBox="1">
            <a:spLocks noGrp="1"/>
          </p:cNvSpPr>
          <p:nvPr>
            <p:ph type="subTitle" idx="2"/>
          </p:nvPr>
        </p:nvSpPr>
        <p:spPr>
          <a:xfrm>
            <a:off x="6469550" y="1576225"/>
            <a:ext cx="1954500" cy="6417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52" name="Google Shape;152;p21"/>
          <p:cNvSpPr/>
          <p:nvPr/>
        </p:nvSpPr>
        <p:spPr>
          <a:xfrm>
            <a:off x="950" y="2188625"/>
            <a:ext cx="2984702" cy="2952286"/>
          </a:xfrm>
          <a:custGeom>
            <a:avLst/>
            <a:gdLst/>
            <a:ahLst/>
            <a:cxnLst/>
            <a:rect l="l" t="t" r="r" b="b"/>
            <a:pathLst>
              <a:path w="95457" h="92115" extrusionOk="0">
                <a:moveTo>
                  <a:pt x="0" y="17"/>
                </a:moveTo>
                <a:cubicBezTo>
                  <a:pt x="7235" y="317"/>
                  <a:pt x="19533" y="5414"/>
                  <a:pt x="26183" y="34169"/>
                </a:cubicBezTo>
                <a:cubicBezTo>
                  <a:pt x="33869" y="67319"/>
                  <a:pt x="55974" y="71780"/>
                  <a:pt x="65281" y="72147"/>
                </a:cubicBezTo>
                <a:cubicBezTo>
                  <a:pt x="70728" y="72365"/>
                  <a:pt x="76091" y="73551"/>
                  <a:pt x="80953" y="75840"/>
                </a:cubicBezTo>
                <a:cubicBezTo>
                  <a:pt x="87369" y="78864"/>
                  <a:pt x="94303" y="83960"/>
                  <a:pt x="95456" y="92114"/>
                </a:cubicBezTo>
                <a:lnTo>
                  <a:pt x="0" y="92114"/>
                </a:lnTo>
                <a:cubicBezTo>
                  <a:pt x="0" y="92114"/>
                  <a:pt x="0" y="0"/>
                  <a:pt x="0" y="17"/>
                </a:cubicBezTo>
                <a:close/>
              </a:path>
            </a:pathLst>
          </a:custGeom>
          <a:gradFill>
            <a:gsLst>
              <a:gs pos="0">
                <a:srgbClr val="B5D5FF"/>
              </a:gs>
              <a:gs pos="100000">
                <a:schemeClr val="accent1"/>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1"/>
          <p:cNvSpPr txBox="1">
            <a:spLocks noGrp="1"/>
          </p:cNvSpPr>
          <p:nvPr>
            <p:ph type="subTitle" idx="3"/>
          </p:nvPr>
        </p:nvSpPr>
        <p:spPr>
          <a:xfrm>
            <a:off x="3480325" y="2629959"/>
            <a:ext cx="2849700" cy="641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000"/>
              <a:buNone/>
              <a:defRPr sz="11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54" name="Google Shape;154;p21"/>
          <p:cNvSpPr txBox="1">
            <a:spLocks noGrp="1"/>
          </p:cNvSpPr>
          <p:nvPr>
            <p:ph type="subTitle" idx="4"/>
          </p:nvPr>
        </p:nvSpPr>
        <p:spPr>
          <a:xfrm>
            <a:off x="6469550" y="2631538"/>
            <a:ext cx="1954500" cy="6417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55" name="Google Shape;155;p21"/>
          <p:cNvSpPr txBox="1">
            <a:spLocks noGrp="1"/>
          </p:cNvSpPr>
          <p:nvPr>
            <p:ph type="subTitle" idx="5"/>
          </p:nvPr>
        </p:nvSpPr>
        <p:spPr>
          <a:xfrm>
            <a:off x="3480325" y="3688450"/>
            <a:ext cx="2849700" cy="641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000"/>
              <a:buNone/>
              <a:defRPr sz="11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56" name="Google Shape;156;p21"/>
          <p:cNvSpPr txBox="1">
            <a:spLocks noGrp="1"/>
          </p:cNvSpPr>
          <p:nvPr>
            <p:ph type="subTitle" idx="6"/>
          </p:nvPr>
        </p:nvSpPr>
        <p:spPr>
          <a:xfrm>
            <a:off x="6469550" y="3688475"/>
            <a:ext cx="1954500" cy="6417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ix columns">
  <p:cSld name="CUSTOM_7_1">
    <p:spTree>
      <p:nvGrpSpPr>
        <p:cNvPr id="1" name="Shape 168"/>
        <p:cNvGrpSpPr/>
        <p:nvPr/>
      </p:nvGrpSpPr>
      <p:grpSpPr>
        <a:xfrm>
          <a:off x="0" y="0"/>
          <a:ext cx="0" cy="0"/>
          <a:chOff x="0" y="0"/>
          <a:chExt cx="0" cy="0"/>
        </a:xfrm>
      </p:grpSpPr>
      <p:sp>
        <p:nvSpPr>
          <p:cNvPr id="169" name="Google Shape;169;p23"/>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70" name="Google Shape;170;p23"/>
          <p:cNvSpPr txBox="1">
            <a:spLocks noGrp="1"/>
          </p:cNvSpPr>
          <p:nvPr>
            <p:ph type="subTitle" idx="1"/>
          </p:nvPr>
        </p:nvSpPr>
        <p:spPr>
          <a:xfrm>
            <a:off x="720078" y="1168800"/>
            <a:ext cx="2032500" cy="208500"/>
          </a:xfrm>
          <a:prstGeom prst="rect">
            <a:avLst/>
          </a:prstGeom>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71" name="Google Shape;171;p23"/>
          <p:cNvSpPr txBox="1">
            <a:spLocks noGrp="1"/>
          </p:cNvSpPr>
          <p:nvPr>
            <p:ph type="subTitle" idx="2"/>
          </p:nvPr>
        </p:nvSpPr>
        <p:spPr>
          <a:xfrm>
            <a:off x="720000" y="1400263"/>
            <a:ext cx="2032500" cy="53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72" name="Google Shape;172;p23"/>
          <p:cNvSpPr txBox="1">
            <a:spLocks noGrp="1"/>
          </p:cNvSpPr>
          <p:nvPr>
            <p:ph type="subTitle" idx="3"/>
          </p:nvPr>
        </p:nvSpPr>
        <p:spPr>
          <a:xfrm>
            <a:off x="720078" y="2295149"/>
            <a:ext cx="2032500" cy="208500"/>
          </a:xfrm>
          <a:prstGeom prst="rect">
            <a:avLst/>
          </a:prstGeom>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73" name="Google Shape;173;p23"/>
          <p:cNvSpPr txBox="1">
            <a:spLocks noGrp="1"/>
          </p:cNvSpPr>
          <p:nvPr>
            <p:ph type="subTitle" idx="4"/>
          </p:nvPr>
        </p:nvSpPr>
        <p:spPr>
          <a:xfrm>
            <a:off x="720000" y="2526762"/>
            <a:ext cx="2032500" cy="53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74" name="Google Shape;174;p23"/>
          <p:cNvSpPr txBox="1">
            <a:spLocks noGrp="1"/>
          </p:cNvSpPr>
          <p:nvPr>
            <p:ph type="subTitle" idx="5"/>
          </p:nvPr>
        </p:nvSpPr>
        <p:spPr>
          <a:xfrm>
            <a:off x="720078" y="3421497"/>
            <a:ext cx="2032500" cy="208500"/>
          </a:xfrm>
          <a:prstGeom prst="rect">
            <a:avLst/>
          </a:prstGeom>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75" name="Google Shape;175;p23"/>
          <p:cNvSpPr txBox="1">
            <a:spLocks noGrp="1"/>
          </p:cNvSpPr>
          <p:nvPr>
            <p:ph type="subTitle" idx="6"/>
          </p:nvPr>
        </p:nvSpPr>
        <p:spPr>
          <a:xfrm>
            <a:off x="720000" y="3653123"/>
            <a:ext cx="2032500" cy="53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76" name="Google Shape;176;p23"/>
          <p:cNvSpPr/>
          <p:nvPr/>
        </p:nvSpPr>
        <p:spPr>
          <a:xfrm>
            <a:off x="2041645" y="3635812"/>
            <a:ext cx="5642691" cy="1504812"/>
          </a:xfrm>
          <a:custGeom>
            <a:avLst/>
            <a:gdLst/>
            <a:ahLst/>
            <a:cxnLst/>
            <a:rect l="l" t="t" r="r" b="b"/>
            <a:pathLst>
              <a:path w="176059" h="46952" extrusionOk="0">
                <a:moveTo>
                  <a:pt x="1" y="46951"/>
                </a:moveTo>
                <a:cubicBezTo>
                  <a:pt x="1" y="46951"/>
                  <a:pt x="4211" y="34119"/>
                  <a:pt x="27603" y="31395"/>
                </a:cubicBezTo>
                <a:cubicBezTo>
                  <a:pt x="41471" y="29791"/>
                  <a:pt x="48506" y="23609"/>
                  <a:pt x="51948" y="18864"/>
                </a:cubicBezTo>
                <a:cubicBezTo>
                  <a:pt x="55924" y="13367"/>
                  <a:pt x="61338" y="9090"/>
                  <a:pt x="67604" y="6500"/>
                </a:cubicBezTo>
                <a:cubicBezTo>
                  <a:pt x="72399" y="4511"/>
                  <a:pt x="78163" y="2607"/>
                  <a:pt x="84195" y="1754"/>
                </a:cubicBezTo>
                <a:cubicBezTo>
                  <a:pt x="96760" y="0"/>
                  <a:pt x="108807" y="7352"/>
                  <a:pt x="112984" y="19332"/>
                </a:cubicBezTo>
                <a:cubicBezTo>
                  <a:pt x="114287" y="23108"/>
                  <a:pt x="118849" y="27051"/>
                  <a:pt x="123460" y="27853"/>
                </a:cubicBezTo>
                <a:cubicBezTo>
                  <a:pt x="134321" y="29725"/>
                  <a:pt x="153536" y="33902"/>
                  <a:pt x="153536" y="33902"/>
                </a:cubicBezTo>
                <a:cubicBezTo>
                  <a:pt x="153536" y="33902"/>
                  <a:pt x="173920" y="37661"/>
                  <a:pt x="176059" y="46951"/>
                </a:cubicBezTo>
              </a:path>
            </a:pathLst>
          </a:custGeom>
          <a:gradFill>
            <a:gsLst>
              <a:gs pos="0">
                <a:srgbClr val="B5D5FF"/>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3"/>
          <p:cNvSpPr txBox="1">
            <a:spLocks noGrp="1"/>
          </p:cNvSpPr>
          <p:nvPr>
            <p:ph type="subTitle" idx="7"/>
          </p:nvPr>
        </p:nvSpPr>
        <p:spPr>
          <a:xfrm>
            <a:off x="6391500" y="1168800"/>
            <a:ext cx="2032500" cy="2085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78" name="Google Shape;178;p23"/>
          <p:cNvSpPr txBox="1">
            <a:spLocks noGrp="1"/>
          </p:cNvSpPr>
          <p:nvPr>
            <p:ph type="subTitle" idx="8"/>
          </p:nvPr>
        </p:nvSpPr>
        <p:spPr>
          <a:xfrm>
            <a:off x="6391500" y="1404826"/>
            <a:ext cx="2032500" cy="53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79" name="Google Shape;179;p23"/>
          <p:cNvSpPr txBox="1">
            <a:spLocks noGrp="1"/>
          </p:cNvSpPr>
          <p:nvPr>
            <p:ph type="subTitle" idx="9"/>
          </p:nvPr>
        </p:nvSpPr>
        <p:spPr>
          <a:xfrm>
            <a:off x="6391500" y="2295149"/>
            <a:ext cx="2032500" cy="2085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80" name="Google Shape;180;p23"/>
          <p:cNvSpPr txBox="1">
            <a:spLocks noGrp="1"/>
          </p:cNvSpPr>
          <p:nvPr>
            <p:ph type="subTitle" idx="13"/>
          </p:nvPr>
        </p:nvSpPr>
        <p:spPr>
          <a:xfrm>
            <a:off x="6391500" y="2528974"/>
            <a:ext cx="2032500" cy="53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81" name="Google Shape;181;p23"/>
          <p:cNvSpPr txBox="1">
            <a:spLocks noGrp="1"/>
          </p:cNvSpPr>
          <p:nvPr>
            <p:ph type="subTitle" idx="14"/>
          </p:nvPr>
        </p:nvSpPr>
        <p:spPr>
          <a:xfrm>
            <a:off x="6391500" y="3421497"/>
            <a:ext cx="2032500" cy="208500"/>
          </a:xfrm>
          <a:prstGeom prst="rect">
            <a:avLst/>
          </a:prstGeom>
        </p:spPr>
        <p:txBody>
          <a:bodyPr spcFirstLastPara="1" wrap="square" lIns="91425" tIns="91425" rIns="91425" bIns="91425" anchor="ctr" anchorCtr="0">
            <a:noAutofit/>
          </a:bodyPr>
          <a:lstStyle>
            <a:lvl1pPr marL="0" marR="0" lvl="0" indent="0"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82" name="Google Shape;182;p23"/>
          <p:cNvSpPr txBox="1">
            <a:spLocks noGrp="1"/>
          </p:cNvSpPr>
          <p:nvPr>
            <p:ph type="subTitle" idx="15"/>
          </p:nvPr>
        </p:nvSpPr>
        <p:spPr>
          <a:xfrm>
            <a:off x="6391500" y="3653123"/>
            <a:ext cx="2032500" cy="53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1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design">
  <p:cSld name="CUSTOM_16">
    <p:spTree>
      <p:nvGrpSpPr>
        <p:cNvPr id="1" name="Shape 251"/>
        <p:cNvGrpSpPr/>
        <p:nvPr/>
      </p:nvGrpSpPr>
      <p:grpSpPr>
        <a:xfrm>
          <a:off x="0" y="0"/>
          <a:ext cx="0" cy="0"/>
          <a:chOff x="0" y="0"/>
          <a:chExt cx="0" cy="0"/>
        </a:xfrm>
      </p:grpSpPr>
      <p:sp>
        <p:nvSpPr>
          <p:cNvPr id="252" name="Google Shape;252;p32"/>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53" name="Google Shape;253;p32"/>
          <p:cNvSpPr/>
          <p:nvPr/>
        </p:nvSpPr>
        <p:spPr>
          <a:xfrm>
            <a:off x="4572001" y="1071024"/>
            <a:ext cx="4594174" cy="4079573"/>
          </a:xfrm>
          <a:custGeom>
            <a:avLst/>
            <a:gdLst/>
            <a:ahLst/>
            <a:cxnLst/>
            <a:rect l="l" t="t" r="r" b="b"/>
            <a:pathLst>
              <a:path w="156198" h="138702" extrusionOk="0">
                <a:moveTo>
                  <a:pt x="0" y="138701"/>
                </a:moveTo>
                <a:cubicBezTo>
                  <a:pt x="0" y="138701"/>
                  <a:pt x="2116" y="120906"/>
                  <a:pt x="13564" y="117157"/>
                </a:cubicBezTo>
                <a:cubicBezTo>
                  <a:pt x="16913" y="116057"/>
                  <a:pt x="20929" y="114074"/>
                  <a:pt x="24911" y="111808"/>
                </a:cubicBezTo>
                <a:cubicBezTo>
                  <a:pt x="35042" y="106076"/>
                  <a:pt x="41257" y="95328"/>
                  <a:pt x="41341" y="83714"/>
                </a:cubicBezTo>
                <a:cubicBezTo>
                  <a:pt x="41407" y="76549"/>
                  <a:pt x="44240" y="70118"/>
                  <a:pt x="55221" y="72584"/>
                </a:cubicBezTo>
                <a:cubicBezTo>
                  <a:pt x="77516" y="77582"/>
                  <a:pt x="91229" y="53771"/>
                  <a:pt x="91229" y="53771"/>
                </a:cubicBezTo>
                <a:cubicBezTo>
                  <a:pt x="91229" y="53771"/>
                  <a:pt x="84797" y="17380"/>
                  <a:pt x="108958" y="12181"/>
                </a:cubicBezTo>
                <a:cubicBezTo>
                  <a:pt x="133119" y="6966"/>
                  <a:pt x="156197" y="1"/>
                  <a:pt x="156197" y="1"/>
                </a:cubicBezTo>
                <a:lnTo>
                  <a:pt x="155831" y="138601"/>
                </a:lnTo>
                <a:close/>
              </a:path>
            </a:pathLst>
          </a:custGeom>
          <a:gradFill>
            <a:gsLst>
              <a:gs pos="0">
                <a:srgbClr val="B5D5FF"/>
              </a:gs>
              <a:gs pos="100000">
                <a:schemeClr val="accent1"/>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txBox="1">
            <a:spLocks noGrp="1"/>
          </p:cNvSpPr>
          <p:nvPr>
            <p:ph type="body" idx="1"/>
          </p:nvPr>
        </p:nvSpPr>
        <p:spPr>
          <a:xfrm>
            <a:off x="720000" y="860400"/>
            <a:ext cx="5874600" cy="3740400"/>
          </a:xfrm>
          <a:prstGeom prst="rect">
            <a:avLst/>
          </a:prstGeom>
        </p:spPr>
        <p:txBody>
          <a:bodyPr spcFirstLastPara="1" wrap="square" lIns="91425" tIns="91425" rIns="91425" bIns="91425" anchor="b" anchorCtr="0">
            <a:noAutofit/>
          </a:bodyPr>
          <a:lstStyle>
            <a:lvl1pPr marL="457200" lvl="0" indent="-292100" rtl="0">
              <a:lnSpc>
                <a:spcPct val="200000"/>
              </a:lnSpc>
              <a:spcBef>
                <a:spcPts val="0"/>
              </a:spcBef>
              <a:spcAft>
                <a:spcPts val="0"/>
              </a:spcAft>
              <a:buSzPts val="1000"/>
              <a:buFont typeface="Pompiere"/>
              <a:buChar char="●"/>
              <a:defRPr sz="1200"/>
            </a:lvl1pPr>
            <a:lvl2pPr marL="914400" lvl="1" indent="-292100" rtl="0">
              <a:spcBef>
                <a:spcPts val="1600"/>
              </a:spcBef>
              <a:spcAft>
                <a:spcPts val="0"/>
              </a:spcAft>
              <a:buClr>
                <a:srgbClr val="434343"/>
              </a:buClr>
              <a:buSzPts val="1000"/>
              <a:buFont typeface="Roboto Condensed Light"/>
              <a:buChar char="○"/>
              <a:defRPr sz="1000"/>
            </a:lvl2pPr>
            <a:lvl3pPr marL="1371600" lvl="2" indent="-292100" rtl="0">
              <a:spcBef>
                <a:spcPts val="1600"/>
              </a:spcBef>
              <a:spcAft>
                <a:spcPts val="0"/>
              </a:spcAft>
              <a:buClr>
                <a:srgbClr val="434343"/>
              </a:buClr>
              <a:buSzPts val="1000"/>
              <a:buFont typeface="Roboto Condensed Light"/>
              <a:buChar char="■"/>
              <a:defRPr sz="1000"/>
            </a:lvl3pPr>
            <a:lvl4pPr marL="1828800" lvl="3" indent="-292100" rtl="0">
              <a:spcBef>
                <a:spcPts val="1600"/>
              </a:spcBef>
              <a:spcAft>
                <a:spcPts val="0"/>
              </a:spcAft>
              <a:buClr>
                <a:srgbClr val="434343"/>
              </a:buClr>
              <a:buSzPts val="1000"/>
              <a:buFont typeface="Roboto Condensed Light"/>
              <a:buChar char="●"/>
              <a:defRPr sz="1000"/>
            </a:lvl4pPr>
            <a:lvl5pPr marL="2286000" lvl="4" indent="-292100" rtl="0">
              <a:spcBef>
                <a:spcPts val="1600"/>
              </a:spcBef>
              <a:spcAft>
                <a:spcPts val="0"/>
              </a:spcAft>
              <a:buClr>
                <a:srgbClr val="434343"/>
              </a:buClr>
              <a:buSzPts val="1000"/>
              <a:buFont typeface="Roboto Condensed Light"/>
              <a:buChar char="○"/>
              <a:defRPr sz="1000"/>
            </a:lvl5pPr>
            <a:lvl6pPr marL="2743200" lvl="5" indent="-292100" rtl="0">
              <a:spcBef>
                <a:spcPts val="1600"/>
              </a:spcBef>
              <a:spcAft>
                <a:spcPts val="0"/>
              </a:spcAft>
              <a:buClr>
                <a:srgbClr val="434343"/>
              </a:buClr>
              <a:buSzPts val="1000"/>
              <a:buFont typeface="Roboto Condensed Light"/>
              <a:buChar char="■"/>
              <a:defRPr sz="1000"/>
            </a:lvl6pPr>
            <a:lvl7pPr marL="3200400" lvl="6" indent="-292100" rtl="0">
              <a:spcBef>
                <a:spcPts val="1600"/>
              </a:spcBef>
              <a:spcAft>
                <a:spcPts val="0"/>
              </a:spcAft>
              <a:buClr>
                <a:srgbClr val="434343"/>
              </a:buClr>
              <a:buSzPts val="1000"/>
              <a:buFont typeface="Roboto Condensed Light"/>
              <a:buChar char="●"/>
              <a:defRPr sz="1000"/>
            </a:lvl7pPr>
            <a:lvl8pPr marL="3657600" lvl="7" indent="-292100" rtl="0">
              <a:spcBef>
                <a:spcPts val="1600"/>
              </a:spcBef>
              <a:spcAft>
                <a:spcPts val="0"/>
              </a:spcAft>
              <a:buClr>
                <a:srgbClr val="434343"/>
              </a:buClr>
              <a:buSzPts val="1000"/>
              <a:buFont typeface="Roboto Condensed Light"/>
              <a:buChar char="○"/>
              <a:defRPr sz="1000"/>
            </a:lvl8pPr>
            <a:lvl9pPr marL="4114800" lvl="8" indent="-292100" rtl="0">
              <a:spcBef>
                <a:spcPts val="1600"/>
              </a:spcBef>
              <a:spcAft>
                <a:spcPts val="1600"/>
              </a:spcAft>
              <a:buClr>
                <a:srgbClr val="434343"/>
              </a:buClr>
              <a:buSzPts val="1000"/>
              <a:buFont typeface="Roboto Condensed Light"/>
              <a:buChar char="■"/>
              <a:defRPr sz="1000"/>
            </a:lvl9pPr>
          </a:lstStyle>
          <a:p>
            <a:endParaRPr/>
          </a:p>
        </p:txBody>
      </p:sp>
      <p:sp>
        <p:nvSpPr>
          <p:cNvPr id="23" name="Google Shape;23;p4"/>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4" name="Google Shape;24;p4"/>
          <p:cNvSpPr/>
          <p:nvPr/>
        </p:nvSpPr>
        <p:spPr>
          <a:xfrm>
            <a:off x="5639026" y="2487075"/>
            <a:ext cx="3508522" cy="2660742"/>
          </a:xfrm>
          <a:custGeom>
            <a:avLst/>
            <a:gdLst/>
            <a:ahLst/>
            <a:cxnLst/>
            <a:rect l="l" t="t" r="r" b="b"/>
            <a:pathLst>
              <a:path w="95457" h="92115" extrusionOk="0">
                <a:moveTo>
                  <a:pt x="95456" y="17"/>
                </a:moveTo>
                <a:cubicBezTo>
                  <a:pt x="88205" y="318"/>
                  <a:pt x="75924" y="5414"/>
                  <a:pt x="69274" y="34169"/>
                </a:cubicBezTo>
                <a:cubicBezTo>
                  <a:pt x="61588" y="67336"/>
                  <a:pt x="39482" y="71780"/>
                  <a:pt x="30176" y="72148"/>
                </a:cubicBezTo>
                <a:cubicBezTo>
                  <a:pt x="24729" y="72365"/>
                  <a:pt x="19365" y="73551"/>
                  <a:pt x="14486" y="75857"/>
                </a:cubicBezTo>
                <a:cubicBezTo>
                  <a:pt x="8070" y="78864"/>
                  <a:pt x="1136" y="83961"/>
                  <a:pt x="0" y="92114"/>
                </a:cubicBezTo>
                <a:lnTo>
                  <a:pt x="95439" y="92114"/>
                </a:lnTo>
                <a:cubicBezTo>
                  <a:pt x="95439" y="92114"/>
                  <a:pt x="95439" y="0"/>
                  <a:pt x="95456" y="17"/>
                </a:cubicBezTo>
                <a:close/>
              </a:path>
            </a:pathLst>
          </a:custGeom>
          <a:gradFill>
            <a:gsLst>
              <a:gs pos="0">
                <a:srgbClr val="B5D5FF"/>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body" idx="1"/>
          </p:nvPr>
        </p:nvSpPr>
        <p:spPr>
          <a:xfrm>
            <a:off x="720000" y="2232900"/>
            <a:ext cx="2763000" cy="1575900"/>
          </a:xfrm>
          <a:prstGeom prst="rect">
            <a:avLst/>
          </a:prstGeom>
        </p:spPr>
        <p:txBody>
          <a:bodyPr spcFirstLastPara="1" wrap="square" lIns="91425" tIns="91425" rIns="91425" bIns="91425" anchor="t" anchorCtr="0">
            <a:noAutofit/>
          </a:bodyPr>
          <a:lstStyle>
            <a:lvl1pPr marL="457200" lvl="0" indent="-292100" algn="ctr" rtl="0">
              <a:lnSpc>
                <a:spcPct val="100000"/>
              </a:lnSpc>
              <a:spcBef>
                <a:spcPts val="0"/>
              </a:spcBef>
              <a:spcAft>
                <a:spcPts val="0"/>
              </a:spcAft>
              <a:buSzPts val="1000"/>
              <a:buFont typeface="Pompiere"/>
              <a:buAutoNum type="arabicPeriod"/>
              <a:defRPr sz="1200"/>
            </a:lvl1pPr>
            <a:lvl2pPr marL="914400" lvl="1" indent="-292100" rtl="0">
              <a:spcBef>
                <a:spcPts val="1600"/>
              </a:spcBef>
              <a:spcAft>
                <a:spcPts val="0"/>
              </a:spcAft>
              <a:buClr>
                <a:srgbClr val="434343"/>
              </a:buClr>
              <a:buSzPts val="1000"/>
              <a:buFont typeface="Roboto Condensed Light"/>
              <a:buAutoNum type="alphaLcPeriod"/>
              <a:defRPr sz="1000"/>
            </a:lvl2pPr>
            <a:lvl3pPr marL="1371600" lvl="2" indent="-292100" rtl="0">
              <a:spcBef>
                <a:spcPts val="1600"/>
              </a:spcBef>
              <a:spcAft>
                <a:spcPts val="0"/>
              </a:spcAft>
              <a:buClr>
                <a:srgbClr val="434343"/>
              </a:buClr>
              <a:buSzPts val="1000"/>
              <a:buFont typeface="Roboto Condensed Light"/>
              <a:buAutoNum type="romanLcPeriod"/>
              <a:defRPr sz="1000"/>
            </a:lvl3pPr>
            <a:lvl4pPr marL="1828800" lvl="3" indent="-292100" rtl="0">
              <a:spcBef>
                <a:spcPts val="1600"/>
              </a:spcBef>
              <a:spcAft>
                <a:spcPts val="0"/>
              </a:spcAft>
              <a:buClr>
                <a:srgbClr val="434343"/>
              </a:buClr>
              <a:buSzPts val="1000"/>
              <a:buFont typeface="Roboto Condensed Light"/>
              <a:buAutoNum type="arabicPeriod"/>
              <a:defRPr sz="1000"/>
            </a:lvl4pPr>
            <a:lvl5pPr marL="2286000" lvl="4" indent="-292100" rtl="0">
              <a:spcBef>
                <a:spcPts val="1600"/>
              </a:spcBef>
              <a:spcAft>
                <a:spcPts val="0"/>
              </a:spcAft>
              <a:buClr>
                <a:srgbClr val="434343"/>
              </a:buClr>
              <a:buSzPts val="1000"/>
              <a:buFont typeface="Roboto Condensed Light"/>
              <a:buAutoNum type="alphaLcPeriod"/>
              <a:defRPr sz="1000"/>
            </a:lvl5pPr>
            <a:lvl6pPr marL="2743200" lvl="5" indent="-292100" rtl="0">
              <a:spcBef>
                <a:spcPts val="1600"/>
              </a:spcBef>
              <a:spcAft>
                <a:spcPts val="0"/>
              </a:spcAft>
              <a:buClr>
                <a:srgbClr val="434343"/>
              </a:buClr>
              <a:buSzPts val="1000"/>
              <a:buFont typeface="Roboto Condensed Light"/>
              <a:buAutoNum type="romanLcPeriod"/>
              <a:defRPr sz="1000"/>
            </a:lvl6pPr>
            <a:lvl7pPr marL="3200400" lvl="6" indent="-292100" rtl="0">
              <a:spcBef>
                <a:spcPts val="1600"/>
              </a:spcBef>
              <a:spcAft>
                <a:spcPts val="0"/>
              </a:spcAft>
              <a:buClr>
                <a:srgbClr val="434343"/>
              </a:buClr>
              <a:buSzPts val="1000"/>
              <a:buFont typeface="Roboto Condensed Light"/>
              <a:buAutoNum type="arabicPeriod"/>
              <a:defRPr sz="1000"/>
            </a:lvl7pPr>
            <a:lvl8pPr marL="3657600" lvl="7" indent="-292100" rtl="0">
              <a:spcBef>
                <a:spcPts val="1600"/>
              </a:spcBef>
              <a:spcAft>
                <a:spcPts val="0"/>
              </a:spcAft>
              <a:buClr>
                <a:srgbClr val="434343"/>
              </a:buClr>
              <a:buSzPts val="1000"/>
              <a:buFont typeface="Roboto Condensed Light"/>
              <a:buAutoNum type="alphaLcPeriod"/>
              <a:defRPr sz="1000"/>
            </a:lvl8pPr>
            <a:lvl9pPr marL="4114800" lvl="8" indent="-292100" rtl="0">
              <a:spcBef>
                <a:spcPts val="1600"/>
              </a:spcBef>
              <a:spcAft>
                <a:spcPts val="1600"/>
              </a:spcAft>
              <a:buClr>
                <a:srgbClr val="434343"/>
              </a:buClr>
              <a:buSzPts val="1000"/>
              <a:buFont typeface="Roboto Condensed Light"/>
              <a:buAutoNum type="romanLcPeriod"/>
              <a:defRPr sz="1000"/>
            </a:lvl9pPr>
          </a:lstStyle>
          <a:p>
            <a:endParaRPr/>
          </a:p>
        </p:txBody>
      </p:sp>
      <p:sp>
        <p:nvSpPr>
          <p:cNvPr id="27" name="Google Shape;27;p5"/>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8" name="Google Shape;28;p5"/>
          <p:cNvSpPr txBox="1">
            <a:spLocks noGrp="1"/>
          </p:cNvSpPr>
          <p:nvPr>
            <p:ph type="body" idx="2"/>
          </p:nvPr>
        </p:nvSpPr>
        <p:spPr>
          <a:xfrm>
            <a:off x="5658950" y="2232900"/>
            <a:ext cx="2763000" cy="1575900"/>
          </a:xfrm>
          <a:prstGeom prst="rect">
            <a:avLst/>
          </a:prstGeom>
        </p:spPr>
        <p:txBody>
          <a:bodyPr spcFirstLastPara="1" wrap="square" lIns="91425" tIns="91425" rIns="91425" bIns="91425" anchor="t" anchorCtr="0">
            <a:noAutofit/>
          </a:bodyPr>
          <a:lstStyle>
            <a:lvl1pPr marL="457200" lvl="0" indent="-292100" algn="ctr" rtl="0">
              <a:lnSpc>
                <a:spcPct val="100000"/>
              </a:lnSpc>
              <a:spcBef>
                <a:spcPts val="0"/>
              </a:spcBef>
              <a:spcAft>
                <a:spcPts val="0"/>
              </a:spcAft>
              <a:buSzPts val="1000"/>
              <a:buFont typeface="Pompiere"/>
              <a:buAutoNum type="arabicPeriod"/>
              <a:defRPr sz="1200"/>
            </a:lvl1pPr>
            <a:lvl2pPr marL="914400" lvl="1" indent="-292100" rtl="0">
              <a:spcBef>
                <a:spcPts val="1600"/>
              </a:spcBef>
              <a:spcAft>
                <a:spcPts val="0"/>
              </a:spcAft>
              <a:buClr>
                <a:srgbClr val="434343"/>
              </a:buClr>
              <a:buSzPts val="1000"/>
              <a:buFont typeface="Roboto Condensed Light"/>
              <a:buAutoNum type="alphaLcPeriod"/>
              <a:defRPr sz="1000"/>
            </a:lvl2pPr>
            <a:lvl3pPr marL="1371600" lvl="2" indent="-292100" rtl="0">
              <a:spcBef>
                <a:spcPts val="1600"/>
              </a:spcBef>
              <a:spcAft>
                <a:spcPts val="0"/>
              </a:spcAft>
              <a:buClr>
                <a:srgbClr val="434343"/>
              </a:buClr>
              <a:buSzPts val="1000"/>
              <a:buFont typeface="Roboto Condensed Light"/>
              <a:buAutoNum type="romanLcPeriod"/>
              <a:defRPr sz="1000"/>
            </a:lvl3pPr>
            <a:lvl4pPr marL="1828800" lvl="3" indent="-292100" rtl="0">
              <a:spcBef>
                <a:spcPts val="1600"/>
              </a:spcBef>
              <a:spcAft>
                <a:spcPts val="0"/>
              </a:spcAft>
              <a:buClr>
                <a:srgbClr val="434343"/>
              </a:buClr>
              <a:buSzPts val="1000"/>
              <a:buFont typeface="Roboto Condensed Light"/>
              <a:buAutoNum type="arabicPeriod"/>
              <a:defRPr sz="1000"/>
            </a:lvl4pPr>
            <a:lvl5pPr marL="2286000" lvl="4" indent="-292100" rtl="0">
              <a:spcBef>
                <a:spcPts val="1600"/>
              </a:spcBef>
              <a:spcAft>
                <a:spcPts val="0"/>
              </a:spcAft>
              <a:buClr>
                <a:srgbClr val="434343"/>
              </a:buClr>
              <a:buSzPts val="1000"/>
              <a:buFont typeface="Roboto Condensed Light"/>
              <a:buAutoNum type="alphaLcPeriod"/>
              <a:defRPr sz="1000"/>
            </a:lvl5pPr>
            <a:lvl6pPr marL="2743200" lvl="5" indent="-292100" rtl="0">
              <a:spcBef>
                <a:spcPts val="1600"/>
              </a:spcBef>
              <a:spcAft>
                <a:spcPts val="0"/>
              </a:spcAft>
              <a:buClr>
                <a:srgbClr val="434343"/>
              </a:buClr>
              <a:buSzPts val="1000"/>
              <a:buFont typeface="Roboto Condensed Light"/>
              <a:buAutoNum type="romanLcPeriod"/>
              <a:defRPr sz="1000"/>
            </a:lvl6pPr>
            <a:lvl7pPr marL="3200400" lvl="6" indent="-292100" rtl="0">
              <a:spcBef>
                <a:spcPts val="1600"/>
              </a:spcBef>
              <a:spcAft>
                <a:spcPts val="0"/>
              </a:spcAft>
              <a:buClr>
                <a:srgbClr val="434343"/>
              </a:buClr>
              <a:buSzPts val="1000"/>
              <a:buFont typeface="Roboto Condensed Light"/>
              <a:buAutoNum type="arabicPeriod"/>
              <a:defRPr sz="1000"/>
            </a:lvl7pPr>
            <a:lvl8pPr marL="3657600" lvl="7" indent="-292100" rtl="0">
              <a:spcBef>
                <a:spcPts val="1600"/>
              </a:spcBef>
              <a:spcAft>
                <a:spcPts val="0"/>
              </a:spcAft>
              <a:buClr>
                <a:srgbClr val="434343"/>
              </a:buClr>
              <a:buSzPts val="1000"/>
              <a:buFont typeface="Roboto Condensed Light"/>
              <a:buAutoNum type="alphaLcPeriod"/>
              <a:defRPr sz="1000"/>
            </a:lvl8pPr>
            <a:lvl9pPr marL="4114800" lvl="8" indent="-292100" rtl="0">
              <a:spcBef>
                <a:spcPts val="1600"/>
              </a:spcBef>
              <a:spcAft>
                <a:spcPts val="1600"/>
              </a:spcAft>
              <a:buClr>
                <a:srgbClr val="434343"/>
              </a:buClr>
              <a:buSzPts val="1000"/>
              <a:buFont typeface="Roboto Condensed Light"/>
              <a:buAutoNum type="romanLcPeriod"/>
              <a:defRPr sz="1000"/>
            </a:lvl9pPr>
          </a:lstStyle>
          <a:p>
            <a:endParaRPr/>
          </a:p>
        </p:txBody>
      </p:sp>
      <p:sp>
        <p:nvSpPr>
          <p:cNvPr id="29" name="Google Shape;29;p5"/>
          <p:cNvSpPr txBox="1">
            <a:spLocks noGrp="1"/>
          </p:cNvSpPr>
          <p:nvPr>
            <p:ph type="subTitle" idx="3"/>
          </p:nvPr>
        </p:nvSpPr>
        <p:spPr>
          <a:xfrm>
            <a:off x="720000" y="1894000"/>
            <a:ext cx="2763000" cy="3390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0" name="Google Shape;30;p5"/>
          <p:cNvSpPr txBox="1">
            <a:spLocks noGrp="1"/>
          </p:cNvSpPr>
          <p:nvPr>
            <p:ph type="subTitle" idx="4"/>
          </p:nvPr>
        </p:nvSpPr>
        <p:spPr>
          <a:xfrm>
            <a:off x="5658900" y="1894025"/>
            <a:ext cx="2763000" cy="3390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1" name="Google Shape;31;p5"/>
          <p:cNvSpPr/>
          <p:nvPr/>
        </p:nvSpPr>
        <p:spPr>
          <a:xfrm>
            <a:off x="1667550" y="3931099"/>
            <a:ext cx="5809067" cy="1212418"/>
          </a:xfrm>
          <a:custGeom>
            <a:avLst/>
            <a:gdLst/>
            <a:ahLst/>
            <a:cxnLst/>
            <a:rect l="l" t="t" r="r" b="b"/>
            <a:pathLst>
              <a:path w="176059" h="46952" extrusionOk="0">
                <a:moveTo>
                  <a:pt x="1" y="46951"/>
                </a:moveTo>
                <a:cubicBezTo>
                  <a:pt x="1" y="46951"/>
                  <a:pt x="4211" y="34119"/>
                  <a:pt x="27603" y="31395"/>
                </a:cubicBezTo>
                <a:cubicBezTo>
                  <a:pt x="41471" y="29791"/>
                  <a:pt x="48506" y="23609"/>
                  <a:pt x="51948" y="18864"/>
                </a:cubicBezTo>
                <a:cubicBezTo>
                  <a:pt x="55924" y="13367"/>
                  <a:pt x="61338" y="9090"/>
                  <a:pt x="67604" y="6500"/>
                </a:cubicBezTo>
                <a:cubicBezTo>
                  <a:pt x="72399" y="4511"/>
                  <a:pt x="78163" y="2607"/>
                  <a:pt x="84195" y="1754"/>
                </a:cubicBezTo>
                <a:cubicBezTo>
                  <a:pt x="96760" y="0"/>
                  <a:pt x="108807" y="7352"/>
                  <a:pt x="112984" y="19332"/>
                </a:cubicBezTo>
                <a:cubicBezTo>
                  <a:pt x="114287" y="23108"/>
                  <a:pt x="118849" y="27051"/>
                  <a:pt x="123460" y="27853"/>
                </a:cubicBezTo>
                <a:cubicBezTo>
                  <a:pt x="134321" y="29725"/>
                  <a:pt x="153536" y="33902"/>
                  <a:pt x="153536" y="33902"/>
                </a:cubicBezTo>
                <a:cubicBezTo>
                  <a:pt x="153536" y="33902"/>
                  <a:pt x="173920" y="37661"/>
                  <a:pt x="176059" y="46951"/>
                </a:cubicBezTo>
              </a:path>
            </a:pathLst>
          </a:custGeom>
          <a:gradFill>
            <a:gsLst>
              <a:gs pos="0">
                <a:srgbClr val="B5D5FF"/>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grpSp>
        <p:nvGrpSpPr>
          <p:cNvPr id="35" name="Google Shape;35;p7"/>
          <p:cNvGrpSpPr/>
          <p:nvPr/>
        </p:nvGrpSpPr>
        <p:grpSpPr>
          <a:xfrm>
            <a:off x="3527981" y="1436716"/>
            <a:ext cx="5616442" cy="3706262"/>
            <a:chOff x="3527981" y="1436716"/>
            <a:chExt cx="5616442" cy="3706262"/>
          </a:xfrm>
        </p:grpSpPr>
        <p:sp>
          <p:nvSpPr>
            <p:cNvPr id="36" name="Google Shape;36;p7"/>
            <p:cNvSpPr/>
            <p:nvPr/>
          </p:nvSpPr>
          <p:spPr>
            <a:xfrm>
              <a:off x="8037512" y="1436716"/>
              <a:ext cx="1106911" cy="1352702"/>
            </a:xfrm>
            <a:custGeom>
              <a:avLst/>
              <a:gdLst/>
              <a:ahLst/>
              <a:cxnLst/>
              <a:rect l="l" t="t" r="r" b="b"/>
              <a:pathLst>
                <a:path w="34537" h="42206" extrusionOk="0">
                  <a:moveTo>
                    <a:pt x="33000" y="36174"/>
                  </a:moveTo>
                  <a:cubicBezTo>
                    <a:pt x="33501" y="35773"/>
                    <a:pt x="33986" y="35322"/>
                    <a:pt x="34437" y="34871"/>
                  </a:cubicBezTo>
                  <a:cubicBezTo>
                    <a:pt x="34336" y="34821"/>
                    <a:pt x="34537" y="11011"/>
                    <a:pt x="34537" y="10944"/>
                  </a:cubicBezTo>
                  <a:cubicBezTo>
                    <a:pt x="33668" y="10242"/>
                    <a:pt x="32749" y="9608"/>
                    <a:pt x="31780" y="9039"/>
                  </a:cubicBezTo>
                  <a:cubicBezTo>
                    <a:pt x="16091" y="0"/>
                    <a:pt x="0" y="19432"/>
                    <a:pt x="11078" y="33400"/>
                  </a:cubicBezTo>
                  <a:cubicBezTo>
                    <a:pt x="18079" y="42206"/>
                    <a:pt x="26951" y="41187"/>
                    <a:pt x="33000" y="36174"/>
                  </a:cubicBezTo>
                </a:path>
              </a:pathLst>
            </a:custGeom>
            <a:gradFill>
              <a:gsLst>
                <a:gs pos="0">
                  <a:srgbClr val="B5D5FF"/>
                </a:gs>
                <a:gs pos="100000">
                  <a:schemeClr val="accent1"/>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7"/>
            <p:cNvSpPr/>
            <p:nvPr/>
          </p:nvSpPr>
          <p:spPr>
            <a:xfrm>
              <a:off x="3527981" y="4113725"/>
              <a:ext cx="1150851" cy="1029254"/>
            </a:xfrm>
            <a:custGeom>
              <a:avLst/>
              <a:gdLst/>
              <a:ahLst/>
              <a:cxnLst/>
              <a:rect l="l" t="t" r="r" b="b"/>
              <a:pathLst>
                <a:path w="35908" h="32114" extrusionOk="0">
                  <a:moveTo>
                    <a:pt x="33267" y="15455"/>
                  </a:moveTo>
                  <a:cubicBezTo>
                    <a:pt x="28739" y="6165"/>
                    <a:pt x="16375" y="0"/>
                    <a:pt x="6600" y="10326"/>
                  </a:cubicBezTo>
                  <a:cubicBezTo>
                    <a:pt x="0" y="17310"/>
                    <a:pt x="1170" y="26283"/>
                    <a:pt x="6149" y="32030"/>
                  </a:cubicBezTo>
                  <a:cubicBezTo>
                    <a:pt x="6066" y="32114"/>
                    <a:pt x="31346" y="32114"/>
                    <a:pt x="31245" y="32114"/>
                  </a:cubicBezTo>
                  <a:cubicBezTo>
                    <a:pt x="35907" y="27252"/>
                    <a:pt x="35907" y="20836"/>
                    <a:pt x="33267" y="15455"/>
                  </a:cubicBezTo>
                </a:path>
              </a:pathLst>
            </a:custGeom>
            <a:gradFill>
              <a:gsLst>
                <a:gs pos="0">
                  <a:srgbClr val="B5D5FF"/>
                </a:gs>
                <a:gs pos="100000">
                  <a:schemeClr val="accent1"/>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a:off x="4108471" y="2028456"/>
              <a:ext cx="5035952" cy="3114523"/>
            </a:xfrm>
            <a:custGeom>
              <a:avLst/>
              <a:gdLst/>
              <a:ahLst/>
              <a:cxnLst/>
              <a:rect l="l" t="t" r="r" b="b"/>
              <a:pathLst>
                <a:path w="157128" h="97177" extrusionOk="0">
                  <a:moveTo>
                    <a:pt x="47737" y="67"/>
                  </a:moveTo>
                  <a:cubicBezTo>
                    <a:pt x="36759" y="769"/>
                    <a:pt x="26784" y="7185"/>
                    <a:pt x="19466" y="15389"/>
                  </a:cubicBezTo>
                  <a:cubicBezTo>
                    <a:pt x="16208" y="19048"/>
                    <a:pt x="13401" y="23058"/>
                    <a:pt x="10844" y="27235"/>
                  </a:cubicBezTo>
                  <a:cubicBezTo>
                    <a:pt x="5431" y="36107"/>
                    <a:pt x="1671" y="44111"/>
                    <a:pt x="736" y="54503"/>
                  </a:cubicBezTo>
                  <a:cubicBezTo>
                    <a:pt x="0" y="63008"/>
                    <a:pt x="936" y="71579"/>
                    <a:pt x="3493" y="79716"/>
                  </a:cubicBezTo>
                  <a:cubicBezTo>
                    <a:pt x="5330" y="85665"/>
                    <a:pt x="8054" y="91880"/>
                    <a:pt x="11346" y="97177"/>
                  </a:cubicBezTo>
                  <a:lnTo>
                    <a:pt x="157128" y="97177"/>
                  </a:lnTo>
                  <a:cubicBezTo>
                    <a:pt x="157128" y="97177"/>
                    <a:pt x="156927" y="6951"/>
                    <a:pt x="157028" y="7068"/>
                  </a:cubicBezTo>
                  <a:cubicBezTo>
                    <a:pt x="143093" y="9440"/>
                    <a:pt x="129024" y="16174"/>
                    <a:pt x="115674" y="16358"/>
                  </a:cubicBezTo>
                  <a:cubicBezTo>
                    <a:pt x="108038" y="16458"/>
                    <a:pt x="101121" y="13601"/>
                    <a:pt x="93953" y="11462"/>
                  </a:cubicBezTo>
                  <a:cubicBezTo>
                    <a:pt x="86217" y="9156"/>
                    <a:pt x="78481" y="6767"/>
                    <a:pt x="70761" y="4328"/>
                  </a:cubicBezTo>
                  <a:cubicBezTo>
                    <a:pt x="63961" y="2172"/>
                    <a:pt x="56977" y="0"/>
                    <a:pt x="49876" y="0"/>
                  </a:cubicBezTo>
                  <a:cubicBezTo>
                    <a:pt x="49157" y="0"/>
                    <a:pt x="48455" y="17"/>
                    <a:pt x="47737" y="67"/>
                  </a:cubicBezTo>
                </a:path>
              </a:pathLst>
            </a:custGeom>
            <a:gradFill>
              <a:gsLst>
                <a:gs pos="0">
                  <a:srgbClr val="B5D5FF"/>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7"/>
          <p:cNvSpPr txBox="1">
            <a:spLocks noGrp="1"/>
          </p:cNvSpPr>
          <p:nvPr>
            <p:ph type="title"/>
          </p:nvPr>
        </p:nvSpPr>
        <p:spPr>
          <a:xfrm>
            <a:off x="720000" y="1767600"/>
            <a:ext cx="3136500" cy="900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0" name="Google Shape;40;p7"/>
          <p:cNvSpPr txBox="1">
            <a:spLocks noGrp="1"/>
          </p:cNvSpPr>
          <p:nvPr>
            <p:ph type="body" idx="1"/>
          </p:nvPr>
        </p:nvSpPr>
        <p:spPr>
          <a:xfrm>
            <a:off x="720000" y="2667600"/>
            <a:ext cx="3136500" cy="1422000"/>
          </a:xfrm>
          <a:prstGeom prst="rect">
            <a:avLst/>
          </a:prstGeom>
        </p:spPr>
        <p:txBody>
          <a:bodyPr spcFirstLastPara="1" wrap="square" lIns="91425" tIns="91425" rIns="91425" bIns="91425" anchor="t" anchorCtr="0">
            <a:noAutofit/>
          </a:bodyPr>
          <a:lstStyle>
            <a:lvl1pPr marL="457200" lvl="0" indent="-292100" rtl="0">
              <a:spcBef>
                <a:spcPts val="0"/>
              </a:spcBef>
              <a:spcAft>
                <a:spcPts val="0"/>
              </a:spcAft>
              <a:buSzPts val="1000"/>
              <a:buChar char="●"/>
              <a:defRPr sz="1200"/>
            </a:lvl1pPr>
            <a:lvl2pPr marL="914400" lvl="1" indent="-292100" rtl="0">
              <a:spcBef>
                <a:spcPts val="1600"/>
              </a:spcBef>
              <a:spcAft>
                <a:spcPts val="0"/>
              </a:spcAft>
              <a:buSzPts val="1000"/>
              <a:buChar char="○"/>
              <a:defRPr sz="1000"/>
            </a:lvl2pPr>
            <a:lvl3pPr marL="1371600" lvl="2" indent="-292100" rtl="0">
              <a:spcBef>
                <a:spcPts val="1600"/>
              </a:spcBef>
              <a:spcAft>
                <a:spcPts val="0"/>
              </a:spcAft>
              <a:buSzPts val="1000"/>
              <a:buChar char="■"/>
              <a:defRPr sz="1000"/>
            </a:lvl3pPr>
            <a:lvl4pPr marL="1828800" lvl="3" indent="-292100" rtl="0">
              <a:spcBef>
                <a:spcPts val="1600"/>
              </a:spcBef>
              <a:spcAft>
                <a:spcPts val="0"/>
              </a:spcAft>
              <a:buSzPts val="1000"/>
              <a:buChar char="●"/>
              <a:defRPr sz="1000"/>
            </a:lvl4pPr>
            <a:lvl5pPr marL="2286000" lvl="4" indent="-292100" rtl="0">
              <a:spcBef>
                <a:spcPts val="1600"/>
              </a:spcBef>
              <a:spcAft>
                <a:spcPts val="0"/>
              </a:spcAft>
              <a:buSzPts val="1000"/>
              <a:buChar char="○"/>
              <a:defRPr sz="1000"/>
            </a:lvl5pPr>
            <a:lvl6pPr marL="2743200" lvl="5" indent="-292100" rtl="0">
              <a:spcBef>
                <a:spcPts val="1600"/>
              </a:spcBef>
              <a:spcAft>
                <a:spcPts val="0"/>
              </a:spcAft>
              <a:buSzPts val="1000"/>
              <a:buChar char="■"/>
              <a:defRPr sz="1000"/>
            </a:lvl6pPr>
            <a:lvl7pPr marL="3200400" lvl="6" indent="-292100" rtl="0">
              <a:spcBef>
                <a:spcPts val="1600"/>
              </a:spcBef>
              <a:spcAft>
                <a:spcPts val="0"/>
              </a:spcAft>
              <a:buSzPts val="1000"/>
              <a:buChar char="●"/>
              <a:defRPr sz="1000"/>
            </a:lvl7pPr>
            <a:lvl8pPr marL="3657600" lvl="7" indent="-292100" rtl="0">
              <a:spcBef>
                <a:spcPts val="1600"/>
              </a:spcBef>
              <a:spcAft>
                <a:spcPts val="0"/>
              </a:spcAft>
              <a:buSzPts val="1000"/>
              <a:buChar char="○"/>
              <a:defRPr sz="1000"/>
            </a:lvl8pPr>
            <a:lvl9pPr marL="4114800" lvl="8" indent="-292100" rtl="0">
              <a:spcBef>
                <a:spcPts val="1600"/>
              </a:spcBef>
              <a:spcAft>
                <a:spcPts val="1600"/>
              </a:spcAft>
              <a:buSzPts val="1000"/>
              <a:buChar char="■"/>
              <a:defRPr sz="1000"/>
            </a:lvl9pPr>
          </a:lstStyle>
          <a:p>
            <a:endParaRPr/>
          </a:p>
        </p:txBody>
      </p:sp>
      <p:sp>
        <p:nvSpPr>
          <p:cNvPr id="41" name="Google Shape;41;p7"/>
          <p:cNvSpPr/>
          <p:nvPr/>
        </p:nvSpPr>
        <p:spPr>
          <a:xfrm>
            <a:off x="-10" y="-1993"/>
            <a:ext cx="3207179" cy="1774160"/>
          </a:xfrm>
          <a:custGeom>
            <a:avLst/>
            <a:gdLst/>
            <a:ahLst/>
            <a:cxnLst/>
            <a:rect l="l" t="t" r="r" b="b"/>
            <a:pathLst>
              <a:path w="100068" h="55356" extrusionOk="0">
                <a:moveTo>
                  <a:pt x="0" y="55339"/>
                </a:moveTo>
                <a:cubicBezTo>
                  <a:pt x="7151" y="55155"/>
                  <a:pt x="19315" y="52097"/>
                  <a:pt x="25898" y="34821"/>
                </a:cubicBezTo>
                <a:cubicBezTo>
                  <a:pt x="35606" y="9323"/>
                  <a:pt x="69608" y="17210"/>
                  <a:pt x="69608" y="17210"/>
                </a:cubicBezTo>
                <a:cubicBezTo>
                  <a:pt x="69608" y="17210"/>
                  <a:pt x="100068" y="18897"/>
                  <a:pt x="94387" y="0"/>
                </a:cubicBezTo>
                <a:lnTo>
                  <a:pt x="0" y="0"/>
                </a:lnTo>
                <a:cubicBezTo>
                  <a:pt x="0" y="0"/>
                  <a:pt x="0" y="55355"/>
                  <a:pt x="0" y="55339"/>
                </a:cubicBezTo>
                <a:close/>
              </a:path>
            </a:pathLst>
          </a:custGeom>
          <a:gradFill>
            <a:gsLst>
              <a:gs pos="0">
                <a:srgbClr val="B5D5FF"/>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5443200" y="1767600"/>
            <a:ext cx="2980800" cy="17856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4" name="Google Shape;44;p8"/>
          <p:cNvSpPr/>
          <p:nvPr/>
        </p:nvSpPr>
        <p:spPr>
          <a:xfrm flipH="1">
            <a:off x="-14590" y="-179329"/>
            <a:ext cx="5025144" cy="5336997"/>
          </a:xfrm>
          <a:custGeom>
            <a:avLst/>
            <a:gdLst/>
            <a:ahLst/>
            <a:cxnLst/>
            <a:rect l="l" t="t" r="r" b="b"/>
            <a:pathLst>
              <a:path w="154870" h="164481" extrusionOk="0">
                <a:moveTo>
                  <a:pt x="28" y="164344"/>
                </a:moveTo>
                <a:cubicBezTo>
                  <a:pt x="1561" y="153364"/>
                  <a:pt x="9830" y="132554"/>
                  <a:pt x="48712" y="118946"/>
                </a:cubicBezTo>
                <a:cubicBezTo>
                  <a:pt x="103639" y="99724"/>
                  <a:pt x="93946" y="55284"/>
                  <a:pt x="93946" y="55284"/>
                </a:cubicBezTo>
                <a:cubicBezTo>
                  <a:pt x="93946" y="55284"/>
                  <a:pt x="83869" y="1"/>
                  <a:pt x="154869" y="3834"/>
                </a:cubicBezTo>
                <a:cubicBezTo>
                  <a:pt x="154705" y="3971"/>
                  <a:pt x="154705" y="164152"/>
                  <a:pt x="154705" y="164152"/>
                </a:cubicBezTo>
                <a:cubicBezTo>
                  <a:pt x="154705" y="164152"/>
                  <a:pt x="0" y="164481"/>
                  <a:pt x="28" y="164344"/>
                </a:cubicBezTo>
                <a:close/>
              </a:path>
            </a:pathLst>
          </a:custGeom>
          <a:gradFill>
            <a:gsLst>
              <a:gs pos="0">
                <a:srgbClr val="B5D5FF"/>
              </a:gs>
              <a:gs pos="100000">
                <a:schemeClr val="accent1"/>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125"/>
            <a:ext cx="4572000" cy="5143500"/>
          </a:xfrm>
          <a:prstGeom prst="rect">
            <a:avLst/>
          </a:prstGeom>
          <a:gradFill>
            <a:gsLst>
              <a:gs pos="0">
                <a:srgbClr val="B5D5FF"/>
              </a:gs>
              <a:gs pos="100000">
                <a:schemeClr val="accent1"/>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txBox="1">
            <a:spLocks noGrp="1"/>
          </p:cNvSpPr>
          <p:nvPr>
            <p:ph type="title"/>
          </p:nvPr>
        </p:nvSpPr>
        <p:spPr>
          <a:xfrm>
            <a:off x="720000" y="1233175"/>
            <a:ext cx="35907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8" name="Google Shape;48;p9"/>
          <p:cNvSpPr txBox="1">
            <a:spLocks noGrp="1"/>
          </p:cNvSpPr>
          <p:nvPr>
            <p:ph type="subTitle" idx="1"/>
          </p:nvPr>
        </p:nvSpPr>
        <p:spPr>
          <a:xfrm>
            <a:off x="720000" y="2803075"/>
            <a:ext cx="35907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49" name="Google Shape;49;p9"/>
          <p:cNvSpPr txBox="1">
            <a:spLocks noGrp="1"/>
          </p:cNvSpPr>
          <p:nvPr>
            <p:ph type="body" idx="2"/>
          </p:nvPr>
        </p:nvSpPr>
        <p:spPr>
          <a:xfrm>
            <a:off x="4939500" y="724075"/>
            <a:ext cx="3484500" cy="3695100"/>
          </a:xfrm>
          <a:prstGeom prst="rect">
            <a:avLst/>
          </a:prstGeom>
        </p:spPr>
        <p:txBody>
          <a:bodyPr spcFirstLastPara="1" wrap="square" lIns="91425" tIns="91425" rIns="91425" bIns="91425" anchor="ctr" anchorCtr="0">
            <a:noAutofit/>
          </a:bodyPr>
          <a:lstStyle>
            <a:lvl1pPr marL="457200" lvl="0" indent="-292100" rtl="0">
              <a:spcBef>
                <a:spcPts val="0"/>
              </a:spcBef>
              <a:spcAft>
                <a:spcPts val="0"/>
              </a:spcAft>
              <a:buSzPts val="1000"/>
              <a:buChar char="●"/>
              <a:defRPr sz="1000"/>
            </a:lvl1pPr>
            <a:lvl2pPr marL="914400" lvl="1" indent="-292100" rtl="0">
              <a:spcBef>
                <a:spcPts val="1600"/>
              </a:spcBef>
              <a:spcAft>
                <a:spcPts val="0"/>
              </a:spcAft>
              <a:buSzPts val="1000"/>
              <a:buChar char="○"/>
              <a:defRPr sz="1000"/>
            </a:lvl2pPr>
            <a:lvl3pPr marL="1371600" lvl="2" indent="-292100" rtl="0">
              <a:spcBef>
                <a:spcPts val="1600"/>
              </a:spcBef>
              <a:spcAft>
                <a:spcPts val="0"/>
              </a:spcAft>
              <a:buSzPts val="1000"/>
              <a:buChar char="■"/>
              <a:defRPr sz="1000"/>
            </a:lvl3pPr>
            <a:lvl4pPr marL="1828800" lvl="3" indent="-292100" rtl="0">
              <a:spcBef>
                <a:spcPts val="1600"/>
              </a:spcBef>
              <a:spcAft>
                <a:spcPts val="0"/>
              </a:spcAft>
              <a:buSzPts val="1000"/>
              <a:buChar char="●"/>
              <a:defRPr sz="1000"/>
            </a:lvl4pPr>
            <a:lvl5pPr marL="2286000" lvl="4" indent="-292100" rtl="0">
              <a:spcBef>
                <a:spcPts val="1600"/>
              </a:spcBef>
              <a:spcAft>
                <a:spcPts val="0"/>
              </a:spcAft>
              <a:buSzPts val="1000"/>
              <a:buChar char="○"/>
              <a:defRPr sz="1000"/>
            </a:lvl5pPr>
            <a:lvl6pPr marL="2743200" lvl="5" indent="-292100" rtl="0">
              <a:spcBef>
                <a:spcPts val="1600"/>
              </a:spcBef>
              <a:spcAft>
                <a:spcPts val="0"/>
              </a:spcAft>
              <a:buSzPts val="1000"/>
              <a:buChar char="■"/>
              <a:defRPr sz="1000"/>
            </a:lvl6pPr>
            <a:lvl7pPr marL="3200400" lvl="6" indent="-292100" rtl="0">
              <a:spcBef>
                <a:spcPts val="1600"/>
              </a:spcBef>
              <a:spcAft>
                <a:spcPts val="0"/>
              </a:spcAft>
              <a:buSzPts val="1000"/>
              <a:buChar char="●"/>
              <a:defRPr sz="1000"/>
            </a:lvl7pPr>
            <a:lvl8pPr marL="3657600" lvl="7" indent="-292100" rtl="0">
              <a:spcBef>
                <a:spcPts val="1600"/>
              </a:spcBef>
              <a:spcAft>
                <a:spcPts val="0"/>
              </a:spcAft>
              <a:buSzPts val="1000"/>
              <a:buChar char="○"/>
              <a:defRPr sz="1000"/>
            </a:lvl8pPr>
            <a:lvl9pPr marL="4114800" lvl="8" indent="-292100" rtl="0">
              <a:spcBef>
                <a:spcPts val="1600"/>
              </a:spcBef>
              <a:spcAft>
                <a:spcPts val="1600"/>
              </a:spcAft>
              <a:buSzPts val="1000"/>
              <a:buChar char="■"/>
              <a:defRPr sz="1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txBox="1">
            <a:spLocks noGrp="1"/>
          </p:cNvSpPr>
          <p:nvPr>
            <p:ph type="body" idx="1"/>
          </p:nvPr>
        </p:nvSpPr>
        <p:spPr>
          <a:xfrm>
            <a:off x="720000" y="3995700"/>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0" y="2505825"/>
            <a:ext cx="5927168" cy="276470"/>
          </a:xfrm>
          <a:custGeom>
            <a:avLst/>
            <a:gdLst/>
            <a:ahLst/>
            <a:cxnLst/>
            <a:rect l="l" t="t" r="r" b="b"/>
            <a:pathLst>
              <a:path w="168757" h="19216" extrusionOk="0">
                <a:moveTo>
                  <a:pt x="0" y="1"/>
                </a:moveTo>
                <a:lnTo>
                  <a:pt x="168757" y="1"/>
                </a:lnTo>
                <a:lnTo>
                  <a:pt x="168757" y="19216"/>
                </a:lnTo>
                <a:lnTo>
                  <a:pt x="0" y="19216"/>
                </a:lnTo>
                <a:close/>
              </a:path>
            </a:pathLst>
          </a:custGeom>
          <a:gradFill>
            <a:gsLst>
              <a:gs pos="0">
                <a:srgbClr val="B5D5FF"/>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920925" y="908575"/>
            <a:ext cx="5006400" cy="2077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2000"/>
              <a:buNone/>
              <a:defRPr sz="71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5" name="Google Shape;55;p11"/>
          <p:cNvSpPr txBox="1">
            <a:spLocks noGrp="1"/>
          </p:cNvSpPr>
          <p:nvPr>
            <p:ph type="body" idx="1"/>
          </p:nvPr>
        </p:nvSpPr>
        <p:spPr>
          <a:xfrm>
            <a:off x="920925" y="2937600"/>
            <a:ext cx="5006400" cy="615600"/>
          </a:xfrm>
          <a:prstGeom prst="rect">
            <a:avLst/>
          </a:prstGeom>
        </p:spPr>
        <p:txBody>
          <a:bodyPr spcFirstLastPara="1" wrap="square" lIns="91425" tIns="91425" rIns="91425" bIns="91425" anchor="t" anchorCtr="0">
            <a:noAutofit/>
          </a:bodyPr>
          <a:lstStyle>
            <a:lvl1pPr marL="457200" lvl="0" indent="-342900" algn="r" rtl="0">
              <a:spcBef>
                <a:spcPts val="0"/>
              </a:spcBef>
              <a:spcAft>
                <a:spcPts val="0"/>
              </a:spcAft>
              <a:buSzPts val="1800"/>
              <a:buChar char="●"/>
              <a:defRPr sz="1700"/>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56" name="Google Shape;56;p11"/>
          <p:cNvSpPr/>
          <p:nvPr/>
        </p:nvSpPr>
        <p:spPr>
          <a:xfrm flipH="1">
            <a:off x="5997499" y="2188625"/>
            <a:ext cx="3146501" cy="2952286"/>
          </a:xfrm>
          <a:custGeom>
            <a:avLst/>
            <a:gdLst/>
            <a:ahLst/>
            <a:cxnLst/>
            <a:rect l="l" t="t" r="r" b="b"/>
            <a:pathLst>
              <a:path w="95457" h="92115" extrusionOk="0">
                <a:moveTo>
                  <a:pt x="0" y="17"/>
                </a:moveTo>
                <a:cubicBezTo>
                  <a:pt x="7235" y="317"/>
                  <a:pt x="19533" y="5414"/>
                  <a:pt x="26183" y="34169"/>
                </a:cubicBezTo>
                <a:cubicBezTo>
                  <a:pt x="33869" y="67319"/>
                  <a:pt x="55974" y="71780"/>
                  <a:pt x="65281" y="72147"/>
                </a:cubicBezTo>
                <a:cubicBezTo>
                  <a:pt x="70728" y="72365"/>
                  <a:pt x="76091" y="73551"/>
                  <a:pt x="80953" y="75840"/>
                </a:cubicBezTo>
                <a:cubicBezTo>
                  <a:pt x="87369" y="78864"/>
                  <a:pt x="94303" y="83960"/>
                  <a:pt x="95456" y="92114"/>
                </a:cubicBezTo>
                <a:lnTo>
                  <a:pt x="0" y="92114"/>
                </a:lnTo>
                <a:cubicBezTo>
                  <a:pt x="0" y="92114"/>
                  <a:pt x="0" y="0"/>
                  <a:pt x="0" y="17"/>
                </a:cubicBezTo>
                <a:close/>
              </a:path>
            </a:pathLst>
          </a:custGeom>
          <a:gradFill>
            <a:gsLst>
              <a:gs pos="0">
                <a:srgbClr val="B5D5FF"/>
              </a:gs>
              <a:gs pos="100000">
                <a:schemeClr val="accent1"/>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00206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1pPr>
            <a:lvl2pPr lvl="1"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2pPr>
            <a:lvl3pPr lvl="2"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3pPr>
            <a:lvl4pPr lvl="3"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4pPr>
            <a:lvl5pPr lvl="4"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5pPr>
            <a:lvl6pPr lvl="5"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6pPr>
            <a:lvl7pPr lvl="6"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7pPr>
            <a:lvl8pPr lvl="7"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8pPr>
            <a:lvl9pPr lvl="8" rtl="0">
              <a:spcBef>
                <a:spcPts val="0"/>
              </a:spcBef>
              <a:spcAft>
                <a:spcPts val="0"/>
              </a:spcAft>
              <a:buClr>
                <a:schemeClr val="dk1"/>
              </a:buClr>
              <a:buSzPts val="3500"/>
              <a:buFont typeface="Pompiere"/>
              <a:buNone/>
              <a:defRPr sz="3500">
                <a:solidFill>
                  <a:schemeClr val="dk1"/>
                </a:solidFill>
                <a:latin typeface="Pompiere"/>
                <a:ea typeface="Pompiere"/>
                <a:cs typeface="Pompiere"/>
                <a:sym typeface="Pompier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Hind"/>
              <a:buChar char="●"/>
              <a:defRPr sz="1800">
                <a:solidFill>
                  <a:schemeClr val="dk1"/>
                </a:solidFill>
                <a:latin typeface="Hind"/>
                <a:ea typeface="Hind"/>
                <a:cs typeface="Hind"/>
                <a:sym typeface="Hind"/>
              </a:defRPr>
            </a:lvl1pPr>
            <a:lvl2pPr marL="914400" lvl="1"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2pPr>
            <a:lvl3pPr marL="1371600" lvl="2"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3pPr>
            <a:lvl4pPr marL="1828800" lvl="3"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4pPr>
            <a:lvl5pPr marL="2286000" lvl="4"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5pPr>
            <a:lvl6pPr marL="2743200" lvl="5"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6pPr>
            <a:lvl7pPr marL="3200400" lvl="6"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7pPr>
            <a:lvl8pPr marL="3657600" lvl="7" indent="-317500" rtl="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8pPr>
            <a:lvl9pPr marL="4114800" lvl="8" indent="-317500" rtl="0">
              <a:lnSpc>
                <a:spcPct val="115000"/>
              </a:lnSpc>
              <a:spcBef>
                <a:spcPts val="1600"/>
              </a:spcBef>
              <a:spcAft>
                <a:spcPts val="1600"/>
              </a:spcAft>
              <a:buClr>
                <a:schemeClr val="dk1"/>
              </a:buClr>
              <a:buSzPts val="1400"/>
              <a:buFont typeface="Hind"/>
              <a:buChar char="■"/>
              <a:defRPr>
                <a:solidFill>
                  <a:schemeClr val="dk1"/>
                </a:solidFill>
                <a:latin typeface="Hind"/>
                <a:ea typeface="Hind"/>
                <a:cs typeface="Hind"/>
                <a:sym typeface="Hi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2" r:id="rId12"/>
    <p:sldLayoutId id="2147483664" r:id="rId13"/>
    <p:sldLayoutId id="2147483667" r:id="rId14"/>
    <p:sldLayoutId id="2147483669" r:id="rId15"/>
    <p:sldLayoutId id="2147483678"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134" name="Google Shape;621;p29"/>
          <p:cNvSpPr txBox="1">
            <a:spLocks noGrp="1"/>
          </p:cNvSpPr>
          <p:nvPr>
            <p:ph type="ctrTitle"/>
          </p:nvPr>
        </p:nvSpPr>
        <p:spPr>
          <a:xfrm>
            <a:off x="4691700" y="1802298"/>
            <a:ext cx="4452300" cy="896400"/>
          </a:xfrm>
          <a:prstGeom prst="rect">
            <a:avLst/>
          </a:prstGeom>
        </p:spPr>
        <p:txBody>
          <a:bodyPr spcFirstLastPara="1" wrap="square" lIns="0" tIns="0" rIns="0" bIns="0" anchor="ctr" anchorCtr="0">
            <a:noAutofit/>
          </a:bodyPr>
          <a:lstStyle/>
          <a:p>
            <a:pPr marL="0" lvl="0" indent="0" algn="ctr" rtl="0">
              <a:lnSpc>
                <a:spcPct val="100000"/>
              </a:lnSpc>
              <a:spcBef>
                <a:spcPts val="0"/>
              </a:spcBef>
              <a:spcAft>
                <a:spcPts val="0"/>
              </a:spcAft>
              <a:buNone/>
            </a:pPr>
            <a:r>
              <a:rPr lang="es-CO" sz="3600" b="1" dirty="0" smtClean="0">
                <a:solidFill>
                  <a:schemeClr val="bg1"/>
                </a:solidFill>
                <a:latin typeface="+mj-lt"/>
              </a:rPr>
              <a:t>Derecho a la Salud</a:t>
            </a:r>
            <a:br>
              <a:rPr lang="es-CO" sz="3600" b="1" dirty="0" smtClean="0">
                <a:solidFill>
                  <a:schemeClr val="bg1"/>
                </a:solidFill>
                <a:latin typeface="+mj-lt"/>
              </a:rPr>
            </a:br>
            <a:r>
              <a:rPr lang="es-CO" sz="3600" b="1" dirty="0" smtClean="0">
                <a:solidFill>
                  <a:schemeClr val="bg1"/>
                </a:solidFill>
                <a:latin typeface="+mj-lt"/>
              </a:rPr>
              <a:t>Promoción y Prevención de la salud</a:t>
            </a:r>
            <a:endParaRPr sz="3600" b="1" dirty="0">
              <a:solidFill>
                <a:schemeClr val="bg1"/>
              </a:solidFill>
              <a:latin typeface="+mj-lt"/>
            </a:endParaRPr>
          </a:p>
        </p:txBody>
      </p:sp>
      <p:pic>
        <p:nvPicPr>
          <p:cNvPr id="135" name="Picture 6" descr="Gastrocaribe SA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383" y="477657"/>
            <a:ext cx="2483176" cy="805091"/>
          </a:xfrm>
          <a:prstGeom prst="rect">
            <a:avLst/>
          </a:prstGeom>
          <a:noFill/>
          <a:extLst>
            <a:ext uri="{909E8E84-426E-40DD-AFC4-6F175D3DCCD1}">
              <a14:hiddenFill xmlns:a14="http://schemas.microsoft.com/office/drawing/2010/main">
                <a:solidFill>
                  <a:srgbClr val="FFFFFF"/>
                </a:solidFill>
              </a14:hiddenFill>
            </a:ext>
          </a:extLst>
        </p:spPr>
      </p:pic>
      <p:sp>
        <p:nvSpPr>
          <p:cNvPr id="136" name="Rectángulo 135"/>
          <p:cNvSpPr/>
          <p:nvPr/>
        </p:nvSpPr>
        <p:spPr>
          <a:xfrm>
            <a:off x="3620166" y="4679891"/>
            <a:ext cx="6271708" cy="400110"/>
          </a:xfrm>
          <a:prstGeom prst="rect">
            <a:avLst/>
          </a:prstGeom>
        </p:spPr>
        <p:txBody>
          <a:bodyPr wrap="square">
            <a:spAutoFit/>
          </a:bodyPr>
          <a:lstStyle/>
          <a:p>
            <a:pPr algn="ctr"/>
            <a:r>
              <a:rPr lang="es-CO" sz="2000" b="1" dirty="0" smtClean="0">
                <a:solidFill>
                  <a:schemeClr val="bg1"/>
                </a:solidFill>
                <a:latin typeface="Arial Black" panose="020B0A04020102020204" pitchFamily="34" charset="0"/>
                <a:ea typeface="Calibri" panose="020F0502020204030204" pitchFamily="34" charset="0"/>
                <a:cs typeface="Times New Roman" panose="02020603050405020304" pitchFamily="18" charset="0"/>
              </a:rPr>
              <a:t>Usuario y Familia</a:t>
            </a:r>
            <a:endParaRPr lang="en-US" sz="2000" dirty="0">
              <a:solidFill>
                <a:schemeClr val="bg1"/>
              </a:solidFill>
              <a:latin typeface="Arial Black" panose="020B0A04020102020204" pitchFamily="34" charset="0"/>
              <a:ea typeface="Calibri" panose="020F0502020204030204" pitchFamily="34" charset="0"/>
              <a:cs typeface="Times New Roman" panose="02020603050405020304" pitchFamily="18" charset="0"/>
            </a:endParaRPr>
          </a:p>
        </p:txBody>
      </p:sp>
      <p:pic>
        <p:nvPicPr>
          <p:cNvPr id="1028" name="Picture 4" descr="Download Paciente Y Médico En Pantalla Con Resultados - Physician - Full  Size PNG Image - PNGk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187" y="1596284"/>
            <a:ext cx="3429775" cy="32836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40"/>
          <p:cNvSpPr/>
          <p:nvPr/>
        </p:nvSpPr>
        <p:spPr>
          <a:xfrm>
            <a:off x="791238" y="1324650"/>
            <a:ext cx="2352900" cy="1861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0"/>
          <p:cNvSpPr/>
          <p:nvPr/>
        </p:nvSpPr>
        <p:spPr>
          <a:xfrm>
            <a:off x="3395550" y="1324650"/>
            <a:ext cx="2352900" cy="1861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0"/>
          <p:cNvSpPr/>
          <p:nvPr/>
        </p:nvSpPr>
        <p:spPr>
          <a:xfrm>
            <a:off x="5999863" y="1324550"/>
            <a:ext cx="2352900" cy="1861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0"/>
          <p:cNvSpPr/>
          <p:nvPr/>
        </p:nvSpPr>
        <p:spPr>
          <a:xfrm>
            <a:off x="4464750" y="3565100"/>
            <a:ext cx="214500" cy="2145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8" name="Google Shape;578;p40"/>
          <p:cNvCxnSpPr/>
          <p:nvPr/>
        </p:nvCxnSpPr>
        <p:spPr>
          <a:xfrm>
            <a:off x="4572000" y="3186150"/>
            <a:ext cx="0" cy="489600"/>
          </a:xfrm>
          <a:prstGeom prst="straightConnector1">
            <a:avLst/>
          </a:prstGeom>
          <a:noFill/>
          <a:ln w="19050" cap="flat" cmpd="sng">
            <a:solidFill>
              <a:schemeClr val="dk1"/>
            </a:solidFill>
            <a:prstDash val="solid"/>
            <a:round/>
            <a:headEnd type="none" w="med" len="med"/>
            <a:tailEnd type="none" w="med" len="med"/>
          </a:ln>
        </p:spPr>
      </p:cxnSp>
      <p:sp>
        <p:nvSpPr>
          <p:cNvPr id="579" name="Google Shape;579;p40"/>
          <p:cNvSpPr/>
          <p:nvPr/>
        </p:nvSpPr>
        <p:spPr>
          <a:xfrm>
            <a:off x="7069063" y="3565100"/>
            <a:ext cx="214500" cy="2145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80" name="Google Shape;580;p40"/>
          <p:cNvCxnSpPr/>
          <p:nvPr/>
        </p:nvCxnSpPr>
        <p:spPr>
          <a:xfrm>
            <a:off x="7176313" y="3186050"/>
            <a:ext cx="0" cy="489600"/>
          </a:xfrm>
          <a:prstGeom prst="straightConnector1">
            <a:avLst/>
          </a:prstGeom>
          <a:noFill/>
          <a:ln w="19050" cap="flat" cmpd="sng">
            <a:solidFill>
              <a:schemeClr val="dk1"/>
            </a:solidFill>
            <a:prstDash val="solid"/>
            <a:round/>
            <a:headEnd type="none" w="med" len="med"/>
            <a:tailEnd type="none" w="med" len="med"/>
          </a:ln>
        </p:spPr>
      </p:cxnSp>
      <p:sp>
        <p:nvSpPr>
          <p:cNvPr id="581" name="Google Shape;581;p40"/>
          <p:cNvSpPr/>
          <p:nvPr/>
        </p:nvSpPr>
        <p:spPr>
          <a:xfrm>
            <a:off x="1860438" y="3565100"/>
            <a:ext cx="214500" cy="2145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82" name="Google Shape;582;p40"/>
          <p:cNvCxnSpPr/>
          <p:nvPr/>
        </p:nvCxnSpPr>
        <p:spPr>
          <a:xfrm>
            <a:off x="1967688" y="3186050"/>
            <a:ext cx="0" cy="489600"/>
          </a:xfrm>
          <a:prstGeom prst="straightConnector1">
            <a:avLst/>
          </a:prstGeom>
          <a:noFill/>
          <a:ln w="19050" cap="flat" cmpd="sng">
            <a:solidFill>
              <a:schemeClr val="dk1"/>
            </a:solidFill>
            <a:prstDash val="solid"/>
            <a:round/>
            <a:headEnd type="none" w="med" len="med"/>
            <a:tailEnd type="none" w="med" len="med"/>
          </a:ln>
        </p:spPr>
      </p:cxnSp>
      <p:sp>
        <p:nvSpPr>
          <p:cNvPr id="584" name="Google Shape;584;p40"/>
          <p:cNvSpPr txBox="1">
            <a:spLocks noGrp="1"/>
          </p:cNvSpPr>
          <p:nvPr>
            <p:ph type="subTitle" idx="1"/>
          </p:nvPr>
        </p:nvSpPr>
        <p:spPr>
          <a:xfrm>
            <a:off x="791238" y="1614625"/>
            <a:ext cx="2352900" cy="47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Neptune</a:t>
            </a:r>
            <a:endParaRPr/>
          </a:p>
        </p:txBody>
      </p:sp>
      <p:sp>
        <p:nvSpPr>
          <p:cNvPr id="585" name="Google Shape;585;p40"/>
          <p:cNvSpPr txBox="1">
            <a:spLocks noGrp="1"/>
          </p:cNvSpPr>
          <p:nvPr>
            <p:ph type="subTitle" idx="2"/>
          </p:nvPr>
        </p:nvSpPr>
        <p:spPr>
          <a:xfrm>
            <a:off x="791300" y="3808800"/>
            <a:ext cx="2352900" cy="79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Neptune is the fourth-largest planet by diameter in our Solar System</a:t>
            </a:r>
            <a:endParaRPr/>
          </a:p>
        </p:txBody>
      </p:sp>
      <p:sp>
        <p:nvSpPr>
          <p:cNvPr id="586" name="Google Shape;586;p40"/>
          <p:cNvSpPr txBox="1">
            <a:spLocks noGrp="1"/>
          </p:cNvSpPr>
          <p:nvPr>
            <p:ph type="subTitle" idx="3"/>
          </p:nvPr>
        </p:nvSpPr>
        <p:spPr>
          <a:xfrm>
            <a:off x="3395550" y="1614625"/>
            <a:ext cx="2352900" cy="47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Saturn</a:t>
            </a:r>
            <a:endParaRPr/>
          </a:p>
        </p:txBody>
      </p:sp>
      <p:sp>
        <p:nvSpPr>
          <p:cNvPr id="587" name="Google Shape;587;p40"/>
          <p:cNvSpPr txBox="1">
            <a:spLocks noGrp="1"/>
          </p:cNvSpPr>
          <p:nvPr>
            <p:ph type="subTitle" idx="4"/>
          </p:nvPr>
        </p:nvSpPr>
        <p:spPr>
          <a:xfrm>
            <a:off x="3395550" y="3808800"/>
            <a:ext cx="2352900" cy="79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Saturn is the ringed one. It’s a gas giant, composed mostly of hydrogen and helium</a:t>
            </a:r>
            <a:endParaRPr/>
          </a:p>
        </p:txBody>
      </p:sp>
      <p:sp>
        <p:nvSpPr>
          <p:cNvPr id="588" name="Google Shape;588;p40"/>
          <p:cNvSpPr txBox="1">
            <a:spLocks noGrp="1"/>
          </p:cNvSpPr>
          <p:nvPr>
            <p:ph type="subTitle" idx="5"/>
          </p:nvPr>
        </p:nvSpPr>
        <p:spPr>
          <a:xfrm>
            <a:off x="5999863" y="1614625"/>
            <a:ext cx="2352900" cy="47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Mercury</a:t>
            </a:r>
            <a:endParaRPr/>
          </a:p>
        </p:txBody>
      </p:sp>
      <p:sp>
        <p:nvSpPr>
          <p:cNvPr id="589" name="Google Shape;589;p40"/>
          <p:cNvSpPr txBox="1">
            <a:spLocks noGrp="1"/>
          </p:cNvSpPr>
          <p:nvPr>
            <p:ph type="subTitle" idx="6"/>
          </p:nvPr>
        </p:nvSpPr>
        <p:spPr>
          <a:xfrm>
            <a:off x="5999878" y="3808800"/>
            <a:ext cx="2352900" cy="79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Mercury is the closest planet to the Sun and the smallest one in our Solar System</a:t>
            </a:r>
            <a:endParaRPr/>
          </a:p>
        </p:txBody>
      </p:sp>
      <p:grpSp>
        <p:nvGrpSpPr>
          <p:cNvPr id="590" name="Google Shape;590;p40"/>
          <p:cNvGrpSpPr/>
          <p:nvPr/>
        </p:nvGrpSpPr>
        <p:grpSpPr>
          <a:xfrm>
            <a:off x="1714300" y="2352362"/>
            <a:ext cx="506774" cy="506807"/>
            <a:chOff x="1719413" y="2232465"/>
            <a:chExt cx="488410" cy="488442"/>
          </a:xfrm>
        </p:grpSpPr>
        <p:sp>
          <p:nvSpPr>
            <p:cNvPr id="591" name="Google Shape;591;p40"/>
            <p:cNvSpPr/>
            <p:nvPr/>
          </p:nvSpPr>
          <p:spPr>
            <a:xfrm>
              <a:off x="1734412" y="2339031"/>
              <a:ext cx="458443" cy="107143"/>
            </a:xfrm>
            <a:custGeom>
              <a:avLst/>
              <a:gdLst/>
              <a:ahLst/>
              <a:cxnLst/>
              <a:rect l="l" t="t" r="r" b="b"/>
              <a:pathLst>
                <a:path w="14304" h="3343" extrusionOk="0">
                  <a:moveTo>
                    <a:pt x="953" y="1"/>
                  </a:moveTo>
                  <a:cubicBezTo>
                    <a:pt x="435" y="1"/>
                    <a:pt x="1" y="435"/>
                    <a:pt x="1" y="953"/>
                  </a:cubicBezTo>
                  <a:lnTo>
                    <a:pt x="1" y="3343"/>
                  </a:lnTo>
                  <a:lnTo>
                    <a:pt x="14303" y="3343"/>
                  </a:lnTo>
                  <a:lnTo>
                    <a:pt x="14303" y="953"/>
                  </a:lnTo>
                  <a:cubicBezTo>
                    <a:pt x="14303" y="435"/>
                    <a:pt x="13869" y="1"/>
                    <a:pt x="13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0"/>
            <p:cNvSpPr/>
            <p:nvPr/>
          </p:nvSpPr>
          <p:spPr>
            <a:xfrm>
              <a:off x="1719413" y="2232465"/>
              <a:ext cx="488410" cy="488442"/>
            </a:xfrm>
            <a:custGeom>
              <a:avLst/>
              <a:gdLst/>
              <a:ahLst/>
              <a:cxnLst/>
              <a:rect l="l" t="t" r="r" b="b"/>
              <a:pathLst>
                <a:path w="15239" h="15240" extrusionOk="0">
                  <a:moveTo>
                    <a:pt x="10945" y="953"/>
                  </a:moveTo>
                  <a:cubicBezTo>
                    <a:pt x="11212" y="953"/>
                    <a:pt x="11429" y="1154"/>
                    <a:pt x="11429" y="1421"/>
                  </a:cubicBezTo>
                  <a:lnTo>
                    <a:pt x="11429" y="2858"/>
                  </a:lnTo>
                  <a:lnTo>
                    <a:pt x="3810" y="2858"/>
                  </a:lnTo>
                  <a:lnTo>
                    <a:pt x="3810" y="1421"/>
                  </a:lnTo>
                  <a:cubicBezTo>
                    <a:pt x="3810" y="1154"/>
                    <a:pt x="4028" y="953"/>
                    <a:pt x="4278" y="953"/>
                  </a:cubicBezTo>
                  <a:close/>
                  <a:moveTo>
                    <a:pt x="13819" y="3810"/>
                  </a:moveTo>
                  <a:cubicBezTo>
                    <a:pt x="14069" y="3810"/>
                    <a:pt x="14287" y="4011"/>
                    <a:pt x="14287" y="4278"/>
                  </a:cubicBezTo>
                  <a:lnTo>
                    <a:pt x="14287" y="13819"/>
                  </a:lnTo>
                  <a:cubicBezTo>
                    <a:pt x="14287" y="14070"/>
                    <a:pt x="14069" y="14287"/>
                    <a:pt x="13819" y="14287"/>
                  </a:cubicBezTo>
                  <a:lnTo>
                    <a:pt x="1421" y="14287"/>
                  </a:lnTo>
                  <a:cubicBezTo>
                    <a:pt x="1154" y="14287"/>
                    <a:pt x="953" y="14070"/>
                    <a:pt x="953" y="13819"/>
                  </a:cubicBezTo>
                  <a:lnTo>
                    <a:pt x="953" y="4278"/>
                  </a:lnTo>
                  <a:cubicBezTo>
                    <a:pt x="953" y="4011"/>
                    <a:pt x="1154" y="3810"/>
                    <a:pt x="1421" y="3810"/>
                  </a:cubicBezTo>
                  <a:close/>
                  <a:moveTo>
                    <a:pt x="4278" y="1"/>
                  </a:moveTo>
                  <a:cubicBezTo>
                    <a:pt x="3493" y="1"/>
                    <a:pt x="2858" y="636"/>
                    <a:pt x="2858" y="1421"/>
                  </a:cubicBezTo>
                  <a:lnTo>
                    <a:pt x="2858" y="2858"/>
                  </a:lnTo>
                  <a:lnTo>
                    <a:pt x="1421" y="2858"/>
                  </a:lnTo>
                  <a:cubicBezTo>
                    <a:pt x="636" y="2858"/>
                    <a:pt x="1" y="3493"/>
                    <a:pt x="1" y="4278"/>
                  </a:cubicBezTo>
                  <a:lnTo>
                    <a:pt x="1" y="13819"/>
                  </a:lnTo>
                  <a:cubicBezTo>
                    <a:pt x="1" y="14604"/>
                    <a:pt x="636" y="15239"/>
                    <a:pt x="1421" y="15239"/>
                  </a:cubicBezTo>
                  <a:lnTo>
                    <a:pt x="13819" y="15239"/>
                  </a:lnTo>
                  <a:cubicBezTo>
                    <a:pt x="14604" y="15239"/>
                    <a:pt x="15239" y="14604"/>
                    <a:pt x="15239" y="13819"/>
                  </a:cubicBezTo>
                  <a:lnTo>
                    <a:pt x="15239" y="4278"/>
                  </a:lnTo>
                  <a:cubicBezTo>
                    <a:pt x="15239" y="3493"/>
                    <a:pt x="14604" y="2858"/>
                    <a:pt x="13819" y="2858"/>
                  </a:cubicBezTo>
                  <a:lnTo>
                    <a:pt x="12382" y="2858"/>
                  </a:lnTo>
                  <a:lnTo>
                    <a:pt x="12382" y="1421"/>
                  </a:lnTo>
                  <a:cubicBezTo>
                    <a:pt x="12382" y="636"/>
                    <a:pt x="11747" y="1"/>
                    <a:pt x="109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0"/>
            <p:cNvSpPr/>
            <p:nvPr/>
          </p:nvSpPr>
          <p:spPr>
            <a:xfrm>
              <a:off x="1872035" y="2476686"/>
              <a:ext cx="183198" cy="183166"/>
            </a:xfrm>
            <a:custGeom>
              <a:avLst/>
              <a:gdLst/>
              <a:ahLst/>
              <a:cxnLst/>
              <a:rect l="l" t="t" r="r" b="b"/>
              <a:pathLst>
                <a:path w="5716" h="5715" extrusionOk="0">
                  <a:moveTo>
                    <a:pt x="1905" y="0"/>
                  </a:moveTo>
                  <a:lnTo>
                    <a:pt x="1905" y="1905"/>
                  </a:lnTo>
                  <a:lnTo>
                    <a:pt x="1" y="1905"/>
                  </a:lnTo>
                  <a:lnTo>
                    <a:pt x="1" y="3810"/>
                  </a:lnTo>
                  <a:lnTo>
                    <a:pt x="1905" y="3810"/>
                  </a:lnTo>
                  <a:lnTo>
                    <a:pt x="1905" y="5714"/>
                  </a:lnTo>
                  <a:lnTo>
                    <a:pt x="3810" y="5714"/>
                  </a:lnTo>
                  <a:lnTo>
                    <a:pt x="3810" y="3810"/>
                  </a:lnTo>
                  <a:lnTo>
                    <a:pt x="5715" y="3810"/>
                  </a:lnTo>
                  <a:lnTo>
                    <a:pt x="5715" y="1905"/>
                  </a:lnTo>
                  <a:lnTo>
                    <a:pt x="3810" y="1905"/>
                  </a:lnTo>
                  <a:lnTo>
                    <a:pt x="38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40"/>
          <p:cNvGrpSpPr/>
          <p:nvPr/>
        </p:nvGrpSpPr>
        <p:grpSpPr>
          <a:xfrm>
            <a:off x="4367247" y="2353552"/>
            <a:ext cx="409506" cy="504428"/>
            <a:chOff x="4358955" y="2203011"/>
            <a:chExt cx="443957" cy="546805"/>
          </a:xfrm>
        </p:grpSpPr>
        <p:sp>
          <p:nvSpPr>
            <p:cNvPr id="595" name="Google Shape;595;p40"/>
            <p:cNvSpPr/>
            <p:nvPr/>
          </p:nvSpPr>
          <p:spPr>
            <a:xfrm>
              <a:off x="4649200" y="2596105"/>
              <a:ext cx="126950" cy="134418"/>
            </a:xfrm>
            <a:custGeom>
              <a:avLst/>
              <a:gdLst/>
              <a:ahLst/>
              <a:cxnLst/>
              <a:rect l="l" t="t" r="r" b="b"/>
              <a:pathLst>
                <a:path w="3961" h="4194" extrusionOk="0">
                  <a:moveTo>
                    <a:pt x="1070" y="0"/>
                  </a:moveTo>
                  <a:cubicBezTo>
                    <a:pt x="485" y="0"/>
                    <a:pt x="0" y="485"/>
                    <a:pt x="0" y="1069"/>
                  </a:cubicBezTo>
                  <a:lnTo>
                    <a:pt x="0" y="4160"/>
                  </a:lnTo>
                  <a:lnTo>
                    <a:pt x="67" y="4194"/>
                  </a:lnTo>
                  <a:lnTo>
                    <a:pt x="3960" y="317"/>
                  </a:lnTo>
                  <a:lnTo>
                    <a:pt x="3944" y="317"/>
                  </a:lnTo>
                  <a:lnTo>
                    <a:pt x="38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0"/>
            <p:cNvSpPr/>
            <p:nvPr/>
          </p:nvSpPr>
          <p:spPr>
            <a:xfrm>
              <a:off x="4358955" y="2203011"/>
              <a:ext cx="443957" cy="546805"/>
            </a:xfrm>
            <a:custGeom>
              <a:avLst/>
              <a:gdLst/>
              <a:ahLst/>
              <a:cxnLst/>
              <a:rect l="l" t="t" r="r" b="b"/>
              <a:pathLst>
                <a:path w="13852" h="17061" extrusionOk="0">
                  <a:moveTo>
                    <a:pt x="12248" y="1070"/>
                  </a:moveTo>
                  <a:cubicBezTo>
                    <a:pt x="12548" y="1070"/>
                    <a:pt x="12782" y="1304"/>
                    <a:pt x="12782" y="1605"/>
                  </a:cubicBezTo>
                  <a:lnTo>
                    <a:pt x="12782" y="11831"/>
                  </a:lnTo>
                  <a:cubicBezTo>
                    <a:pt x="12782" y="11964"/>
                    <a:pt x="12732" y="12098"/>
                    <a:pt x="12632" y="12198"/>
                  </a:cubicBezTo>
                  <a:lnTo>
                    <a:pt x="8990" y="15841"/>
                  </a:lnTo>
                  <a:cubicBezTo>
                    <a:pt x="8889" y="15941"/>
                    <a:pt x="8756" y="15991"/>
                    <a:pt x="8622" y="15991"/>
                  </a:cubicBezTo>
                  <a:lnTo>
                    <a:pt x="1588" y="15991"/>
                  </a:lnTo>
                  <a:cubicBezTo>
                    <a:pt x="1304" y="15991"/>
                    <a:pt x="1053" y="15757"/>
                    <a:pt x="1053" y="15473"/>
                  </a:cubicBezTo>
                  <a:lnTo>
                    <a:pt x="1053" y="1605"/>
                  </a:lnTo>
                  <a:cubicBezTo>
                    <a:pt x="1053" y="1304"/>
                    <a:pt x="1304" y="1070"/>
                    <a:pt x="1588" y="1070"/>
                  </a:cubicBezTo>
                  <a:close/>
                  <a:moveTo>
                    <a:pt x="1588" y="1"/>
                  </a:moveTo>
                  <a:cubicBezTo>
                    <a:pt x="702" y="1"/>
                    <a:pt x="0" y="719"/>
                    <a:pt x="0" y="1605"/>
                  </a:cubicBezTo>
                  <a:lnTo>
                    <a:pt x="0" y="15473"/>
                  </a:lnTo>
                  <a:cubicBezTo>
                    <a:pt x="0" y="16342"/>
                    <a:pt x="702" y="17060"/>
                    <a:pt x="1588" y="17060"/>
                  </a:cubicBezTo>
                  <a:lnTo>
                    <a:pt x="8622" y="17060"/>
                  </a:lnTo>
                  <a:cubicBezTo>
                    <a:pt x="9040" y="17060"/>
                    <a:pt x="9441" y="16893"/>
                    <a:pt x="9741" y="16593"/>
                  </a:cubicBezTo>
                  <a:lnTo>
                    <a:pt x="13384" y="12950"/>
                  </a:lnTo>
                  <a:cubicBezTo>
                    <a:pt x="13685" y="12649"/>
                    <a:pt x="13852" y="12248"/>
                    <a:pt x="13852" y="11831"/>
                  </a:cubicBezTo>
                  <a:lnTo>
                    <a:pt x="13852" y="1605"/>
                  </a:lnTo>
                  <a:cubicBezTo>
                    <a:pt x="13852" y="719"/>
                    <a:pt x="13133" y="1"/>
                    <a:pt x="12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0"/>
            <p:cNvSpPr/>
            <p:nvPr/>
          </p:nvSpPr>
          <p:spPr>
            <a:xfrm>
              <a:off x="4426965" y="2544696"/>
              <a:ext cx="170859" cy="34294"/>
            </a:xfrm>
            <a:custGeom>
              <a:avLst/>
              <a:gdLst/>
              <a:ahLst/>
              <a:cxnLst/>
              <a:rect l="l" t="t" r="r" b="b"/>
              <a:pathLst>
                <a:path w="5331" h="1070" extrusionOk="0">
                  <a:moveTo>
                    <a:pt x="0" y="0"/>
                  </a:moveTo>
                  <a:lnTo>
                    <a:pt x="0" y="1069"/>
                  </a:lnTo>
                  <a:lnTo>
                    <a:pt x="5330" y="1069"/>
                  </a:lnTo>
                  <a:lnTo>
                    <a:pt x="53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0"/>
            <p:cNvSpPr/>
            <p:nvPr/>
          </p:nvSpPr>
          <p:spPr>
            <a:xfrm>
              <a:off x="4426965" y="2476686"/>
              <a:ext cx="307936" cy="34294"/>
            </a:xfrm>
            <a:custGeom>
              <a:avLst/>
              <a:gdLst/>
              <a:ahLst/>
              <a:cxnLst/>
              <a:rect l="l" t="t" r="r" b="b"/>
              <a:pathLst>
                <a:path w="9608" h="1070" extrusionOk="0">
                  <a:moveTo>
                    <a:pt x="0" y="0"/>
                  </a:moveTo>
                  <a:lnTo>
                    <a:pt x="0" y="1069"/>
                  </a:lnTo>
                  <a:lnTo>
                    <a:pt x="9608" y="1069"/>
                  </a:lnTo>
                  <a:lnTo>
                    <a:pt x="96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0"/>
            <p:cNvSpPr/>
            <p:nvPr/>
          </p:nvSpPr>
          <p:spPr>
            <a:xfrm>
              <a:off x="4426965" y="2613219"/>
              <a:ext cx="170859" cy="34326"/>
            </a:xfrm>
            <a:custGeom>
              <a:avLst/>
              <a:gdLst/>
              <a:ahLst/>
              <a:cxnLst/>
              <a:rect l="l" t="t" r="r" b="b"/>
              <a:pathLst>
                <a:path w="5331" h="1071" extrusionOk="0">
                  <a:moveTo>
                    <a:pt x="0" y="1"/>
                  </a:moveTo>
                  <a:lnTo>
                    <a:pt x="0" y="1070"/>
                  </a:lnTo>
                  <a:lnTo>
                    <a:pt x="5330" y="1070"/>
                  </a:lnTo>
                  <a:lnTo>
                    <a:pt x="53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0"/>
            <p:cNvSpPr/>
            <p:nvPr/>
          </p:nvSpPr>
          <p:spPr>
            <a:xfrm>
              <a:off x="4495520" y="2271566"/>
              <a:ext cx="170859" cy="170859"/>
            </a:xfrm>
            <a:custGeom>
              <a:avLst/>
              <a:gdLst/>
              <a:ahLst/>
              <a:cxnLst/>
              <a:rect l="l" t="t" r="r" b="b"/>
              <a:pathLst>
                <a:path w="5331" h="5331" extrusionOk="0">
                  <a:moveTo>
                    <a:pt x="2139" y="1"/>
                  </a:moveTo>
                  <a:lnTo>
                    <a:pt x="2139" y="2139"/>
                  </a:lnTo>
                  <a:lnTo>
                    <a:pt x="0" y="2139"/>
                  </a:lnTo>
                  <a:lnTo>
                    <a:pt x="0" y="3192"/>
                  </a:lnTo>
                  <a:lnTo>
                    <a:pt x="2139" y="3192"/>
                  </a:lnTo>
                  <a:lnTo>
                    <a:pt x="2139" y="5331"/>
                  </a:lnTo>
                  <a:lnTo>
                    <a:pt x="3191" y="5331"/>
                  </a:lnTo>
                  <a:lnTo>
                    <a:pt x="3191" y="3192"/>
                  </a:lnTo>
                  <a:lnTo>
                    <a:pt x="5330" y="3192"/>
                  </a:lnTo>
                  <a:lnTo>
                    <a:pt x="5330" y="2139"/>
                  </a:lnTo>
                  <a:lnTo>
                    <a:pt x="3191" y="2139"/>
                  </a:lnTo>
                  <a:lnTo>
                    <a:pt x="31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1" name="Google Shape;601;p40"/>
          <p:cNvGrpSpPr/>
          <p:nvPr/>
        </p:nvGrpSpPr>
        <p:grpSpPr>
          <a:xfrm>
            <a:off x="6891464" y="2364528"/>
            <a:ext cx="569696" cy="482476"/>
            <a:chOff x="6914942" y="2236664"/>
            <a:chExt cx="566580" cy="479885"/>
          </a:xfrm>
        </p:grpSpPr>
        <p:sp>
          <p:nvSpPr>
            <p:cNvPr id="602" name="Google Shape;602;p40"/>
            <p:cNvSpPr/>
            <p:nvPr/>
          </p:nvSpPr>
          <p:spPr>
            <a:xfrm>
              <a:off x="7161791" y="2446367"/>
              <a:ext cx="192813" cy="180506"/>
            </a:xfrm>
            <a:custGeom>
              <a:avLst/>
              <a:gdLst/>
              <a:ahLst/>
              <a:cxnLst/>
              <a:rect l="l" t="t" r="r" b="b"/>
              <a:pathLst>
                <a:path w="6016" h="5632" extrusionOk="0">
                  <a:moveTo>
                    <a:pt x="5337" y="1"/>
                  </a:moveTo>
                  <a:cubicBezTo>
                    <a:pt x="5228" y="1"/>
                    <a:pt x="5114" y="43"/>
                    <a:pt x="5014" y="144"/>
                  </a:cubicBezTo>
                  <a:lnTo>
                    <a:pt x="335" y="4822"/>
                  </a:lnTo>
                  <a:cubicBezTo>
                    <a:pt x="0" y="5157"/>
                    <a:pt x="311" y="5632"/>
                    <a:pt x="678" y="5632"/>
                  </a:cubicBezTo>
                  <a:cubicBezTo>
                    <a:pt x="787" y="5632"/>
                    <a:pt x="900" y="5590"/>
                    <a:pt x="1004" y="5491"/>
                  </a:cubicBezTo>
                  <a:lnTo>
                    <a:pt x="5682" y="812"/>
                  </a:lnTo>
                  <a:cubicBezTo>
                    <a:pt x="6016" y="466"/>
                    <a:pt x="5699" y="1"/>
                    <a:pt x="53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0"/>
            <p:cNvSpPr/>
            <p:nvPr/>
          </p:nvSpPr>
          <p:spPr>
            <a:xfrm>
              <a:off x="6930999" y="2251631"/>
              <a:ext cx="366844" cy="324667"/>
            </a:xfrm>
            <a:custGeom>
              <a:avLst/>
              <a:gdLst/>
              <a:ahLst/>
              <a:cxnLst/>
              <a:rect l="l" t="t" r="r" b="b"/>
              <a:pathLst>
                <a:path w="11446" h="10130" extrusionOk="0">
                  <a:moveTo>
                    <a:pt x="6441" y="0"/>
                  </a:moveTo>
                  <a:cubicBezTo>
                    <a:pt x="5158" y="0"/>
                    <a:pt x="3856" y="477"/>
                    <a:pt x="2824" y="1508"/>
                  </a:cubicBezTo>
                  <a:cubicBezTo>
                    <a:pt x="1" y="4332"/>
                    <a:pt x="1337" y="9177"/>
                    <a:pt x="5214" y="10130"/>
                  </a:cubicBezTo>
                  <a:cubicBezTo>
                    <a:pt x="5113" y="9729"/>
                    <a:pt x="5063" y="9311"/>
                    <a:pt x="5063" y="8893"/>
                  </a:cubicBezTo>
                  <a:cubicBezTo>
                    <a:pt x="5049" y="5976"/>
                    <a:pt x="7430" y="3739"/>
                    <a:pt x="10181" y="3739"/>
                  </a:cubicBezTo>
                  <a:cubicBezTo>
                    <a:pt x="10597" y="3739"/>
                    <a:pt x="11021" y="3790"/>
                    <a:pt x="11446" y="3898"/>
                  </a:cubicBezTo>
                  <a:cubicBezTo>
                    <a:pt x="10842" y="1437"/>
                    <a:pt x="8669" y="0"/>
                    <a:pt x="6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0"/>
            <p:cNvSpPr/>
            <p:nvPr/>
          </p:nvSpPr>
          <p:spPr>
            <a:xfrm>
              <a:off x="6914942" y="2236664"/>
              <a:ext cx="566580" cy="479885"/>
            </a:xfrm>
            <a:custGeom>
              <a:avLst/>
              <a:gdLst/>
              <a:ahLst/>
              <a:cxnLst/>
              <a:rect l="l" t="t" r="r" b="b"/>
              <a:pathLst>
                <a:path w="17678" h="14973" extrusionOk="0">
                  <a:moveTo>
                    <a:pt x="6968" y="941"/>
                  </a:moveTo>
                  <a:cubicBezTo>
                    <a:pt x="8801" y="941"/>
                    <a:pt x="10506" y="2026"/>
                    <a:pt x="11262" y="3780"/>
                  </a:cubicBezTo>
                  <a:cubicBezTo>
                    <a:pt x="11078" y="3746"/>
                    <a:pt x="10894" y="3746"/>
                    <a:pt x="10711" y="3746"/>
                  </a:cubicBezTo>
                  <a:cubicBezTo>
                    <a:pt x="7603" y="3746"/>
                    <a:pt x="5096" y="6253"/>
                    <a:pt x="5096" y="9360"/>
                  </a:cubicBezTo>
                  <a:cubicBezTo>
                    <a:pt x="5096" y="9544"/>
                    <a:pt x="5096" y="9728"/>
                    <a:pt x="5130" y="9912"/>
                  </a:cubicBezTo>
                  <a:cubicBezTo>
                    <a:pt x="3409" y="9177"/>
                    <a:pt x="2289" y="7489"/>
                    <a:pt x="2289" y="5618"/>
                  </a:cubicBezTo>
                  <a:cubicBezTo>
                    <a:pt x="2289" y="3395"/>
                    <a:pt x="3843" y="1474"/>
                    <a:pt x="6015" y="1040"/>
                  </a:cubicBezTo>
                  <a:cubicBezTo>
                    <a:pt x="6334" y="973"/>
                    <a:pt x="6653" y="941"/>
                    <a:pt x="6968" y="941"/>
                  </a:cubicBezTo>
                  <a:close/>
                  <a:moveTo>
                    <a:pt x="10711" y="4682"/>
                  </a:moveTo>
                  <a:cubicBezTo>
                    <a:pt x="10894" y="4682"/>
                    <a:pt x="11078" y="4699"/>
                    <a:pt x="11279" y="4715"/>
                  </a:cubicBezTo>
                  <a:lnTo>
                    <a:pt x="11312" y="4715"/>
                  </a:lnTo>
                  <a:cubicBezTo>
                    <a:pt x="11479" y="4749"/>
                    <a:pt x="11663" y="4782"/>
                    <a:pt x="11847" y="4816"/>
                  </a:cubicBezTo>
                  <a:cubicBezTo>
                    <a:pt x="15372" y="5701"/>
                    <a:pt x="16592" y="10096"/>
                    <a:pt x="14019" y="12669"/>
                  </a:cubicBezTo>
                  <a:cubicBezTo>
                    <a:pt x="13079" y="13609"/>
                    <a:pt x="11895" y="14043"/>
                    <a:pt x="10730" y="14043"/>
                  </a:cubicBezTo>
                  <a:cubicBezTo>
                    <a:pt x="8705" y="14043"/>
                    <a:pt x="6734" y="12734"/>
                    <a:pt x="6183" y="10497"/>
                  </a:cubicBezTo>
                  <a:cubicBezTo>
                    <a:pt x="6132" y="10313"/>
                    <a:pt x="6099" y="10129"/>
                    <a:pt x="6066" y="9945"/>
                  </a:cubicBezTo>
                  <a:cubicBezTo>
                    <a:pt x="6066" y="9945"/>
                    <a:pt x="6066" y="9928"/>
                    <a:pt x="6066" y="9912"/>
                  </a:cubicBezTo>
                  <a:cubicBezTo>
                    <a:pt x="6049" y="9728"/>
                    <a:pt x="6032" y="9544"/>
                    <a:pt x="6032" y="9360"/>
                  </a:cubicBezTo>
                  <a:cubicBezTo>
                    <a:pt x="6032" y="6771"/>
                    <a:pt x="8121" y="4682"/>
                    <a:pt x="10711" y="4682"/>
                  </a:cubicBezTo>
                  <a:close/>
                  <a:moveTo>
                    <a:pt x="6937" y="1"/>
                  </a:moveTo>
                  <a:cubicBezTo>
                    <a:pt x="5537" y="1"/>
                    <a:pt x="4118" y="521"/>
                    <a:pt x="2991" y="1641"/>
                  </a:cubicBezTo>
                  <a:cubicBezTo>
                    <a:pt x="0" y="4632"/>
                    <a:pt x="1287" y="9745"/>
                    <a:pt x="5330" y="10981"/>
                  </a:cubicBezTo>
                  <a:cubicBezTo>
                    <a:pt x="6093" y="13518"/>
                    <a:pt x="8382" y="14972"/>
                    <a:pt x="10721" y="14972"/>
                  </a:cubicBezTo>
                  <a:cubicBezTo>
                    <a:pt x="12126" y="14972"/>
                    <a:pt x="13549" y="14448"/>
                    <a:pt x="14670" y="13320"/>
                  </a:cubicBezTo>
                  <a:cubicBezTo>
                    <a:pt x="17678" y="10329"/>
                    <a:pt x="16391" y="5200"/>
                    <a:pt x="12331" y="3980"/>
                  </a:cubicBezTo>
                  <a:cubicBezTo>
                    <a:pt x="11558" y="1451"/>
                    <a:pt x="9275" y="1"/>
                    <a:pt x="6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3" name="Imagen 32"/>
          <p:cNvPicPr/>
          <p:nvPr/>
        </p:nvPicPr>
        <p:blipFill rotWithShape="1">
          <a:blip r:embed="rId3"/>
          <a:srcRect l="30380" t="30488" r="9369" b="16986"/>
          <a:stretch/>
        </p:blipFill>
        <p:spPr bwMode="auto">
          <a:xfrm>
            <a:off x="-1" y="1101436"/>
            <a:ext cx="9144000" cy="4026372"/>
          </a:xfrm>
          <a:prstGeom prst="rect">
            <a:avLst/>
          </a:prstGeom>
          <a:ln>
            <a:noFill/>
          </a:ln>
          <a:extLst>
            <a:ext uri="{53640926-AAD7-44D8-BBD7-CCE9431645EC}">
              <a14:shadowObscured xmlns:a14="http://schemas.microsoft.com/office/drawing/2010/main"/>
            </a:ext>
          </a:extLst>
        </p:spPr>
      </p:pic>
      <p:sp>
        <p:nvSpPr>
          <p:cNvPr id="34" name="Rectángulo 33"/>
          <p:cNvSpPr/>
          <p:nvPr/>
        </p:nvSpPr>
        <p:spPr>
          <a:xfrm>
            <a:off x="902435" y="144206"/>
            <a:ext cx="6929624" cy="830997"/>
          </a:xfrm>
          <a:prstGeom prst="rect">
            <a:avLst/>
          </a:prstGeom>
        </p:spPr>
        <p:txBody>
          <a:bodyPr wrap="square">
            <a:spAutoFit/>
          </a:bodyPr>
          <a:lstStyle/>
          <a:p>
            <a:pPr algn="ctr"/>
            <a:r>
              <a:rPr lang="es-CO" sz="2400" b="1" dirty="0" smtClean="0">
                <a:solidFill>
                  <a:schemeClr val="bg1"/>
                </a:solidFill>
              </a:rPr>
              <a:t>¿Qué se incluye en la promoción y prevención de la salud?</a:t>
            </a:r>
            <a:endParaRPr lang="en-US" sz="2400" b="1"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43" name="Rectángulo 42"/>
          <p:cNvSpPr/>
          <p:nvPr/>
        </p:nvSpPr>
        <p:spPr>
          <a:xfrm>
            <a:off x="902435" y="144206"/>
            <a:ext cx="6929624" cy="523220"/>
          </a:xfrm>
          <a:prstGeom prst="rect">
            <a:avLst/>
          </a:prstGeom>
        </p:spPr>
        <p:txBody>
          <a:bodyPr wrap="square">
            <a:spAutoFit/>
          </a:bodyPr>
          <a:lstStyle/>
          <a:p>
            <a:pPr algn="ctr"/>
            <a:r>
              <a:rPr lang="es-CO" sz="2800" b="1" dirty="0" smtClean="0">
                <a:solidFill>
                  <a:schemeClr val="bg1"/>
                </a:solidFill>
                <a:latin typeface="Arial Black" panose="020B0A04020102020204" pitchFamily="34" charset="0"/>
              </a:rPr>
              <a:t>¿A quién va dirigido?</a:t>
            </a:r>
            <a:endParaRPr lang="en-US" sz="2800" b="1" dirty="0">
              <a:solidFill>
                <a:schemeClr val="bg1"/>
              </a:solidFill>
              <a:latin typeface="Arial Black" panose="020B0A04020102020204" pitchFamily="34" charset="0"/>
            </a:endParaRPr>
          </a:p>
        </p:txBody>
      </p:sp>
      <p:sp>
        <p:nvSpPr>
          <p:cNvPr id="48" name="Rectángulo 47"/>
          <p:cNvSpPr/>
          <p:nvPr/>
        </p:nvSpPr>
        <p:spPr>
          <a:xfrm>
            <a:off x="388767" y="909941"/>
            <a:ext cx="3194251" cy="1384995"/>
          </a:xfrm>
          <a:prstGeom prst="rect">
            <a:avLst/>
          </a:prstGeom>
        </p:spPr>
        <p:txBody>
          <a:bodyPr wrap="square">
            <a:spAutoFit/>
          </a:bodyPr>
          <a:lstStyle/>
          <a:p>
            <a:pPr algn="ctr"/>
            <a:r>
              <a:rPr lang="es-CO" sz="2800" b="1" dirty="0" smtClean="0">
                <a:solidFill>
                  <a:schemeClr val="tx1">
                    <a:lumMod val="40000"/>
                    <a:lumOff val="60000"/>
                  </a:schemeClr>
                </a:solidFill>
              </a:rPr>
              <a:t>PREVENCIÓN </a:t>
            </a:r>
          </a:p>
          <a:p>
            <a:pPr algn="ctr"/>
            <a:r>
              <a:rPr lang="es-CO" sz="2800" b="1" dirty="0" smtClean="0">
                <a:solidFill>
                  <a:schemeClr val="tx1">
                    <a:lumMod val="40000"/>
                    <a:lumOff val="60000"/>
                  </a:schemeClr>
                </a:solidFill>
              </a:rPr>
              <a:t>DE LA ENFERMEDAD</a:t>
            </a:r>
            <a:endParaRPr lang="en-US" sz="2800" b="1" dirty="0">
              <a:solidFill>
                <a:schemeClr val="tx1">
                  <a:lumMod val="40000"/>
                  <a:lumOff val="60000"/>
                </a:schemeClr>
              </a:solidFill>
            </a:endParaRPr>
          </a:p>
        </p:txBody>
      </p:sp>
      <p:sp>
        <p:nvSpPr>
          <p:cNvPr id="50" name="Rectángulo 49"/>
          <p:cNvSpPr/>
          <p:nvPr/>
        </p:nvSpPr>
        <p:spPr>
          <a:xfrm>
            <a:off x="5567687" y="835852"/>
            <a:ext cx="3194251" cy="1384995"/>
          </a:xfrm>
          <a:prstGeom prst="rect">
            <a:avLst/>
          </a:prstGeom>
        </p:spPr>
        <p:txBody>
          <a:bodyPr wrap="square">
            <a:spAutoFit/>
          </a:bodyPr>
          <a:lstStyle/>
          <a:p>
            <a:pPr algn="ctr"/>
            <a:r>
              <a:rPr lang="es-CO" sz="2800" b="1" dirty="0" smtClean="0">
                <a:solidFill>
                  <a:schemeClr val="tx1">
                    <a:lumMod val="40000"/>
                    <a:lumOff val="60000"/>
                  </a:schemeClr>
                </a:solidFill>
              </a:rPr>
              <a:t>PROMOCIÓN</a:t>
            </a:r>
          </a:p>
          <a:p>
            <a:pPr algn="ctr"/>
            <a:r>
              <a:rPr lang="es-CO" sz="2800" b="1" dirty="0" smtClean="0">
                <a:solidFill>
                  <a:schemeClr val="tx1">
                    <a:lumMod val="40000"/>
                    <a:lumOff val="60000"/>
                  </a:schemeClr>
                </a:solidFill>
              </a:rPr>
              <a:t>DE LA </a:t>
            </a:r>
          </a:p>
          <a:p>
            <a:pPr algn="ctr"/>
            <a:r>
              <a:rPr lang="es-CO" sz="2800" b="1" dirty="0" smtClean="0">
                <a:solidFill>
                  <a:schemeClr val="tx1">
                    <a:lumMod val="40000"/>
                    <a:lumOff val="60000"/>
                  </a:schemeClr>
                </a:solidFill>
              </a:rPr>
              <a:t>SALUD</a:t>
            </a:r>
            <a:endParaRPr lang="en-US" sz="2800" b="1" dirty="0">
              <a:solidFill>
                <a:schemeClr val="tx1">
                  <a:lumMod val="40000"/>
                  <a:lumOff val="60000"/>
                </a:schemeClr>
              </a:solidFill>
            </a:endParaRPr>
          </a:p>
        </p:txBody>
      </p:sp>
      <p:sp>
        <p:nvSpPr>
          <p:cNvPr id="7" name="CuadroTexto 6"/>
          <p:cNvSpPr txBox="1"/>
          <p:nvPr/>
        </p:nvSpPr>
        <p:spPr>
          <a:xfrm>
            <a:off x="145472" y="2294084"/>
            <a:ext cx="3265663" cy="2031325"/>
          </a:xfrm>
          <a:prstGeom prst="rect">
            <a:avLst/>
          </a:prstGeom>
          <a:noFill/>
        </p:spPr>
        <p:txBody>
          <a:bodyPr wrap="square" rtlCol="0">
            <a:spAutoFit/>
          </a:bodyPr>
          <a:lstStyle/>
          <a:p>
            <a:pPr marL="285750" indent="-285750">
              <a:lnSpc>
                <a:spcPct val="150000"/>
              </a:lnSpc>
              <a:buFontTx/>
              <a:buChar char="-"/>
            </a:pPr>
            <a:r>
              <a:rPr lang="es-CO" b="1" dirty="0" smtClean="0">
                <a:solidFill>
                  <a:schemeClr val="bg1"/>
                </a:solidFill>
              </a:rPr>
              <a:t>Primaria: Individuos y grupos en riesgo</a:t>
            </a:r>
          </a:p>
          <a:p>
            <a:pPr marL="285750" indent="-285750">
              <a:lnSpc>
                <a:spcPct val="150000"/>
              </a:lnSpc>
              <a:buFontTx/>
              <a:buChar char="-"/>
            </a:pPr>
            <a:r>
              <a:rPr lang="es-CO" b="1" dirty="0" smtClean="0">
                <a:solidFill>
                  <a:schemeClr val="bg1"/>
                </a:solidFill>
              </a:rPr>
              <a:t>Secundaria: individuos y grupos posiblemente enfermos</a:t>
            </a:r>
          </a:p>
          <a:p>
            <a:pPr marL="285750" indent="-285750">
              <a:lnSpc>
                <a:spcPct val="150000"/>
              </a:lnSpc>
              <a:buFontTx/>
              <a:buChar char="-"/>
            </a:pPr>
            <a:r>
              <a:rPr lang="es-CO" b="1" dirty="0" smtClean="0">
                <a:solidFill>
                  <a:schemeClr val="bg1"/>
                </a:solidFill>
              </a:rPr>
              <a:t>Terciaria: enfermos en riesgos de complicaciones y muerte </a:t>
            </a:r>
            <a:endParaRPr lang="en-US" b="1" dirty="0">
              <a:solidFill>
                <a:schemeClr val="bg1"/>
              </a:solidFill>
            </a:endParaRPr>
          </a:p>
        </p:txBody>
      </p:sp>
      <p:sp>
        <p:nvSpPr>
          <p:cNvPr id="52" name="CuadroTexto 51"/>
          <p:cNvSpPr txBox="1"/>
          <p:nvPr/>
        </p:nvSpPr>
        <p:spPr>
          <a:xfrm>
            <a:off x="5878337" y="2294083"/>
            <a:ext cx="3265663" cy="1708160"/>
          </a:xfrm>
          <a:prstGeom prst="rect">
            <a:avLst/>
          </a:prstGeom>
          <a:noFill/>
        </p:spPr>
        <p:txBody>
          <a:bodyPr wrap="square" rtlCol="0">
            <a:spAutoFit/>
          </a:bodyPr>
          <a:lstStyle/>
          <a:p>
            <a:pPr marL="285750" indent="-285750">
              <a:lnSpc>
                <a:spcPct val="150000"/>
              </a:lnSpc>
              <a:buFontTx/>
              <a:buChar char="-"/>
            </a:pPr>
            <a:r>
              <a:rPr lang="es-CO" b="1" dirty="0" smtClean="0">
                <a:solidFill>
                  <a:schemeClr val="bg1"/>
                </a:solidFill>
              </a:rPr>
              <a:t>Población general. Comunidades </a:t>
            </a:r>
          </a:p>
          <a:p>
            <a:pPr marL="285750" indent="-285750">
              <a:lnSpc>
                <a:spcPct val="150000"/>
              </a:lnSpc>
              <a:buFontTx/>
              <a:buChar char="-"/>
            </a:pPr>
            <a:r>
              <a:rPr lang="es-CO" b="1" dirty="0" smtClean="0">
                <a:solidFill>
                  <a:schemeClr val="bg1"/>
                </a:solidFill>
              </a:rPr>
              <a:t>Grupos específicos. (Niños, Mujeres, Etnias, etc.)</a:t>
            </a:r>
          </a:p>
          <a:p>
            <a:pPr marL="285750" indent="-285750">
              <a:lnSpc>
                <a:spcPct val="150000"/>
              </a:lnSpc>
              <a:buFontTx/>
              <a:buChar char="-"/>
            </a:pPr>
            <a:r>
              <a:rPr lang="es-CO" b="1" dirty="0" smtClean="0">
                <a:solidFill>
                  <a:schemeClr val="bg1"/>
                </a:solidFill>
              </a:rPr>
              <a:t>Situaciones causales, ejemplo: analfabetismo, exclusión social</a:t>
            </a:r>
            <a:r>
              <a:rPr lang="es-CO" b="1" dirty="0" smtClean="0"/>
              <a:t>.</a:t>
            </a:r>
            <a:endParaRPr lang="en-US" b="1" dirty="0"/>
          </a:p>
        </p:txBody>
      </p:sp>
      <p:pic>
        <p:nvPicPr>
          <p:cNvPr id="10242" name="Picture 2" descr="Enfermera Sticker - Consejo Internacional De Enfermería Clipart - Full Size  Clipart (#4107029) - Pin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438" y="1602438"/>
            <a:ext cx="2930480" cy="229802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Gastrocaribe SAS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62703" y="4751492"/>
            <a:ext cx="1209087" cy="3920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sp>
        <p:nvSpPr>
          <p:cNvPr id="1185" name="Google Shape;1185;p49"/>
          <p:cNvSpPr/>
          <p:nvPr/>
        </p:nvSpPr>
        <p:spPr>
          <a:xfrm>
            <a:off x="3199498" y="1517263"/>
            <a:ext cx="2339651" cy="641700"/>
          </a:xfrm>
          <a:prstGeom prst="wedgeRectCallout">
            <a:avLst>
              <a:gd name="adj1" fmla="val -54815"/>
              <a:gd name="adj2" fmla="val -1198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186" name="Google Shape;1186;p49"/>
          <p:cNvSpPr/>
          <p:nvPr/>
        </p:nvSpPr>
        <p:spPr>
          <a:xfrm>
            <a:off x="3199498" y="2572626"/>
            <a:ext cx="2339651" cy="641700"/>
          </a:xfrm>
          <a:prstGeom prst="wedgeRectCallout">
            <a:avLst>
              <a:gd name="adj1" fmla="val -54995"/>
              <a:gd name="adj2" fmla="val -2218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187" name="Google Shape;1187;p49"/>
          <p:cNvSpPr/>
          <p:nvPr/>
        </p:nvSpPr>
        <p:spPr>
          <a:xfrm rot="10800000" flipH="1">
            <a:off x="3199498" y="3626563"/>
            <a:ext cx="2339651" cy="641700"/>
          </a:xfrm>
          <a:prstGeom prst="wedgeRectCallout">
            <a:avLst>
              <a:gd name="adj1" fmla="val -54973"/>
              <a:gd name="adj2" fmla="val 3100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63" name="Google Shape;1185;p49"/>
          <p:cNvSpPr/>
          <p:nvPr/>
        </p:nvSpPr>
        <p:spPr>
          <a:xfrm>
            <a:off x="6381445" y="1517263"/>
            <a:ext cx="2339651" cy="641700"/>
          </a:xfrm>
          <a:prstGeom prst="wedgeRectCallout">
            <a:avLst>
              <a:gd name="adj1" fmla="val -54815"/>
              <a:gd name="adj2" fmla="val -1198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64" name="Google Shape;1186;p49"/>
          <p:cNvSpPr/>
          <p:nvPr/>
        </p:nvSpPr>
        <p:spPr>
          <a:xfrm>
            <a:off x="6381445" y="2572626"/>
            <a:ext cx="2339651" cy="641700"/>
          </a:xfrm>
          <a:prstGeom prst="wedgeRectCallout">
            <a:avLst>
              <a:gd name="adj1" fmla="val -54995"/>
              <a:gd name="adj2" fmla="val -2218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65" name="Google Shape;1187;p49"/>
          <p:cNvSpPr/>
          <p:nvPr/>
        </p:nvSpPr>
        <p:spPr>
          <a:xfrm rot="10800000" flipH="1">
            <a:off x="6381445" y="3626563"/>
            <a:ext cx="2339651" cy="641700"/>
          </a:xfrm>
          <a:prstGeom prst="wedgeRectCallout">
            <a:avLst>
              <a:gd name="adj1" fmla="val -54973"/>
              <a:gd name="adj2" fmla="val 3100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66" name="Rectángulo 65"/>
          <p:cNvSpPr/>
          <p:nvPr/>
        </p:nvSpPr>
        <p:spPr>
          <a:xfrm>
            <a:off x="2661684" y="796000"/>
            <a:ext cx="3194251" cy="707886"/>
          </a:xfrm>
          <a:prstGeom prst="rect">
            <a:avLst/>
          </a:prstGeom>
        </p:spPr>
        <p:txBody>
          <a:bodyPr wrap="square">
            <a:spAutoFit/>
          </a:bodyPr>
          <a:lstStyle/>
          <a:p>
            <a:pPr algn="ctr"/>
            <a:r>
              <a:rPr lang="es-CO" sz="2000" b="1" dirty="0" smtClean="0">
                <a:solidFill>
                  <a:schemeClr val="tx1">
                    <a:lumMod val="20000"/>
                    <a:lumOff val="80000"/>
                  </a:schemeClr>
                </a:solidFill>
              </a:rPr>
              <a:t>PREVENCIÓN </a:t>
            </a:r>
          </a:p>
          <a:p>
            <a:pPr algn="ctr"/>
            <a:r>
              <a:rPr lang="es-CO" sz="2000" b="1" dirty="0" smtClean="0">
                <a:solidFill>
                  <a:schemeClr val="tx1">
                    <a:lumMod val="20000"/>
                    <a:lumOff val="80000"/>
                  </a:schemeClr>
                </a:solidFill>
              </a:rPr>
              <a:t>DE LA ENFERMEDAD</a:t>
            </a:r>
            <a:endParaRPr lang="en-US" sz="2000" b="1" dirty="0">
              <a:solidFill>
                <a:schemeClr val="tx1">
                  <a:lumMod val="20000"/>
                  <a:lumOff val="80000"/>
                </a:schemeClr>
              </a:solidFill>
            </a:endParaRPr>
          </a:p>
        </p:txBody>
      </p:sp>
      <p:sp>
        <p:nvSpPr>
          <p:cNvPr id="67" name="Rectángulo 66"/>
          <p:cNvSpPr/>
          <p:nvPr/>
        </p:nvSpPr>
        <p:spPr>
          <a:xfrm>
            <a:off x="5954144" y="749657"/>
            <a:ext cx="3194251" cy="707886"/>
          </a:xfrm>
          <a:prstGeom prst="rect">
            <a:avLst/>
          </a:prstGeom>
        </p:spPr>
        <p:txBody>
          <a:bodyPr wrap="square">
            <a:spAutoFit/>
          </a:bodyPr>
          <a:lstStyle/>
          <a:p>
            <a:pPr algn="ctr"/>
            <a:r>
              <a:rPr lang="es-CO" sz="2000" b="1" dirty="0" smtClean="0">
                <a:solidFill>
                  <a:schemeClr val="tx1">
                    <a:lumMod val="20000"/>
                    <a:lumOff val="80000"/>
                  </a:schemeClr>
                </a:solidFill>
              </a:rPr>
              <a:t>PROMOCIÓN</a:t>
            </a:r>
          </a:p>
          <a:p>
            <a:pPr algn="ctr"/>
            <a:r>
              <a:rPr lang="es-CO" sz="2000" b="1" dirty="0" smtClean="0">
                <a:solidFill>
                  <a:schemeClr val="tx1">
                    <a:lumMod val="20000"/>
                    <a:lumOff val="80000"/>
                  </a:schemeClr>
                </a:solidFill>
              </a:rPr>
              <a:t>DE LA SALUD</a:t>
            </a:r>
            <a:endParaRPr lang="en-US" sz="2000" b="1" dirty="0">
              <a:solidFill>
                <a:schemeClr val="tx1">
                  <a:lumMod val="20000"/>
                  <a:lumOff val="80000"/>
                </a:schemeClr>
              </a:solidFill>
            </a:endParaRPr>
          </a:p>
        </p:txBody>
      </p:sp>
      <p:sp>
        <p:nvSpPr>
          <p:cNvPr id="68" name="Rectángulo 67"/>
          <p:cNvSpPr/>
          <p:nvPr/>
        </p:nvSpPr>
        <p:spPr>
          <a:xfrm>
            <a:off x="1008643" y="132134"/>
            <a:ext cx="7478768" cy="461665"/>
          </a:xfrm>
          <a:prstGeom prst="rect">
            <a:avLst/>
          </a:prstGeom>
        </p:spPr>
        <p:txBody>
          <a:bodyPr wrap="square">
            <a:spAutoFit/>
          </a:bodyPr>
          <a:lstStyle/>
          <a:p>
            <a:pPr algn="ctr"/>
            <a:r>
              <a:rPr lang="es-CO" sz="2400" b="1" dirty="0" smtClean="0">
                <a:solidFill>
                  <a:schemeClr val="bg1"/>
                </a:solidFill>
                <a:latin typeface="Arial Black" panose="020B0A04020102020204" pitchFamily="34" charset="0"/>
              </a:rPr>
              <a:t>¿Cuáles son los roles de los interventores?</a:t>
            </a:r>
            <a:endParaRPr lang="en-US" sz="2400" b="1" dirty="0">
              <a:solidFill>
                <a:schemeClr val="bg1"/>
              </a:solidFill>
              <a:latin typeface="Arial Black" panose="020B0A04020102020204" pitchFamily="34" charset="0"/>
            </a:endParaRPr>
          </a:p>
        </p:txBody>
      </p:sp>
      <p:sp>
        <p:nvSpPr>
          <p:cNvPr id="9" name="Rectángulo 8"/>
          <p:cNvSpPr/>
          <p:nvPr/>
        </p:nvSpPr>
        <p:spPr>
          <a:xfrm>
            <a:off x="3165433" y="1563072"/>
            <a:ext cx="2440092" cy="523220"/>
          </a:xfrm>
          <a:prstGeom prst="rect">
            <a:avLst/>
          </a:prstGeom>
        </p:spPr>
        <p:txBody>
          <a:bodyPr wrap="none">
            <a:spAutoFit/>
          </a:bodyPr>
          <a:lstStyle/>
          <a:p>
            <a:pPr algn="ctr"/>
            <a:r>
              <a:rPr lang="es-CO" b="1" dirty="0" smtClean="0">
                <a:solidFill>
                  <a:schemeClr val="bg1"/>
                </a:solidFill>
              </a:rPr>
              <a:t>Primaria: información y </a:t>
            </a:r>
          </a:p>
          <a:p>
            <a:pPr algn="ctr"/>
            <a:r>
              <a:rPr lang="es-CO" b="1" dirty="0" smtClean="0">
                <a:solidFill>
                  <a:schemeClr val="bg1"/>
                </a:solidFill>
              </a:rPr>
              <a:t>Educación a la comunidad</a:t>
            </a:r>
            <a:endParaRPr lang="en-US" dirty="0">
              <a:solidFill>
                <a:schemeClr val="bg1"/>
              </a:solidFill>
            </a:endParaRPr>
          </a:p>
        </p:txBody>
      </p:sp>
      <p:sp>
        <p:nvSpPr>
          <p:cNvPr id="70" name="Rectángulo 69"/>
          <p:cNvSpPr/>
          <p:nvPr/>
        </p:nvSpPr>
        <p:spPr>
          <a:xfrm>
            <a:off x="3162661" y="2507353"/>
            <a:ext cx="2370029" cy="738664"/>
          </a:xfrm>
          <a:prstGeom prst="rect">
            <a:avLst/>
          </a:prstGeom>
        </p:spPr>
        <p:txBody>
          <a:bodyPr wrap="square">
            <a:spAutoFit/>
          </a:bodyPr>
          <a:lstStyle/>
          <a:p>
            <a:pPr algn="ctr"/>
            <a:r>
              <a:rPr lang="es-CO" b="1" dirty="0">
                <a:solidFill>
                  <a:schemeClr val="bg1"/>
                </a:solidFill>
              </a:rPr>
              <a:t>S</a:t>
            </a:r>
            <a:r>
              <a:rPr lang="es-CO" b="1" dirty="0" smtClean="0">
                <a:solidFill>
                  <a:schemeClr val="bg1"/>
                </a:solidFill>
              </a:rPr>
              <a:t>ecundaria: programar metas y cobertura de servicios</a:t>
            </a:r>
            <a:endParaRPr lang="en-US" dirty="0">
              <a:solidFill>
                <a:schemeClr val="bg1"/>
              </a:solidFill>
            </a:endParaRPr>
          </a:p>
        </p:txBody>
      </p:sp>
      <p:sp>
        <p:nvSpPr>
          <p:cNvPr id="71" name="Rectángulo 70"/>
          <p:cNvSpPr/>
          <p:nvPr/>
        </p:nvSpPr>
        <p:spPr>
          <a:xfrm>
            <a:off x="3199497" y="3679782"/>
            <a:ext cx="2333193" cy="523220"/>
          </a:xfrm>
          <a:prstGeom prst="rect">
            <a:avLst/>
          </a:prstGeom>
        </p:spPr>
        <p:txBody>
          <a:bodyPr wrap="square">
            <a:spAutoFit/>
          </a:bodyPr>
          <a:lstStyle/>
          <a:p>
            <a:pPr algn="ctr"/>
            <a:r>
              <a:rPr lang="es-CO" b="1" dirty="0" smtClean="0">
                <a:solidFill>
                  <a:schemeClr val="bg1"/>
                </a:solidFill>
              </a:rPr>
              <a:t>Terciaria: proveer tratamientos y rehabilitar</a:t>
            </a:r>
            <a:endParaRPr lang="en-US" dirty="0">
              <a:solidFill>
                <a:schemeClr val="bg1"/>
              </a:solidFill>
            </a:endParaRPr>
          </a:p>
        </p:txBody>
      </p:sp>
      <p:sp>
        <p:nvSpPr>
          <p:cNvPr id="72" name="Rectángulo 71"/>
          <p:cNvSpPr/>
          <p:nvPr/>
        </p:nvSpPr>
        <p:spPr>
          <a:xfrm>
            <a:off x="6381446" y="1562389"/>
            <a:ext cx="2253400" cy="523220"/>
          </a:xfrm>
          <a:prstGeom prst="rect">
            <a:avLst/>
          </a:prstGeom>
        </p:spPr>
        <p:txBody>
          <a:bodyPr wrap="square">
            <a:spAutoFit/>
          </a:bodyPr>
          <a:lstStyle/>
          <a:p>
            <a:pPr algn="ctr"/>
            <a:r>
              <a:rPr lang="es-CO" b="1" dirty="0" smtClean="0">
                <a:solidFill>
                  <a:schemeClr val="bg1"/>
                </a:solidFill>
              </a:rPr>
              <a:t>Estimular la participación social</a:t>
            </a:r>
            <a:endParaRPr lang="en-US" b="1" dirty="0">
              <a:solidFill>
                <a:schemeClr val="bg1"/>
              </a:solidFill>
            </a:endParaRPr>
          </a:p>
        </p:txBody>
      </p:sp>
      <p:sp>
        <p:nvSpPr>
          <p:cNvPr id="73" name="Rectángulo 72"/>
          <p:cNvSpPr/>
          <p:nvPr/>
        </p:nvSpPr>
        <p:spPr>
          <a:xfrm>
            <a:off x="6381445" y="2610995"/>
            <a:ext cx="2253401" cy="523220"/>
          </a:xfrm>
          <a:prstGeom prst="rect">
            <a:avLst/>
          </a:prstGeom>
        </p:spPr>
        <p:txBody>
          <a:bodyPr wrap="square">
            <a:spAutoFit/>
          </a:bodyPr>
          <a:lstStyle/>
          <a:p>
            <a:pPr algn="ctr"/>
            <a:r>
              <a:rPr lang="es-CO" b="1" dirty="0" smtClean="0">
                <a:solidFill>
                  <a:schemeClr val="bg1"/>
                </a:solidFill>
              </a:rPr>
              <a:t>Influir en políticas publicas</a:t>
            </a:r>
            <a:endParaRPr lang="en-US" b="1" dirty="0">
              <a:solidFill>
                <a:schemeClr val="bg1"/>
              </a:solidFill>
            </a:endParaRPr>
          </a:p>
        </p:txBody>
      </p:sp>
      <p:sp>
        <p:nvSpPr>
          <p:cNvPr id="74" name="Rectángulo 73"/>
          <p:cNvSpPr/>
          <p:nvPr/>
        </p:nvSpPr>
        <p:spPr>
          <a:xfrm>
            <a:off x="6480852" y="3656295"/>
            <a:ext cx="2140833" cy="523220"/>
          </a:xfrm>
          <a:prstGeom prst="rect">
            <a:avLst/>
          </a:prstGeom>
        </p:spPr>
        <p:txBody>
          <a:bodyPr wrap="square">
            <a:spAutoFit/>
          </a:bodyPr>
          <a:lstStyle/>
          <a:p>
            <a:pPr algn="ctr"/>
            <a:r>
              <a:rPr lang="es-CO" b="1" dirty="0" smtClean="0">
                <a:solidFill>
                  <a:schemeClr val="bg1"/>
                </a:solidFill>
              </a:rPr>
              <a:t>Realizar alianzas para mejorar la salud</a:t>
            </a:r>
            <a:endParaRPr lang="en-US" dirty="0">
              <a:solidFill>
                <a:schemeClr val="bg1"/>
              </a:solidFill>
            </a:endParaRPr>
          </a:p>
        </p:txBody>
      </p:sp>
      <p:pic>
        <p:nvPicPr>
          <p:cNvPr id="11266" name="Picture 2" descr="Clínica de salud icono vectorial gratis diseñado por Freepik | Clinica de  salud, Iconos, Disenos de un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244" y="1485764"/>
            <a:ext cx="4533446" cy="2380059"/>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 descr="Gastrocaribe SAS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26" y="4724845"/>
            <a:ext cx="1209087" cy="3920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4"/>
        <p:cNvGrpSpPr/>
        <p:nvPr/>
      </p:nvGrpSpPr>
      <p:grpSpPr>
        <a:xfrm>
          <a:off x="0" y="0"/>
          <a:ext cx="0" cy="0"/>
          <a:chOff x="0" y="0"/>
          <a:chExt cx="0" cy="0"/>
        </a:xfrm>
      </p:grpSpPr>
      <p:sp>
        <p:nvSpPr>
          <p:cNvPr id="83" name="Rectángulo 82"/>
          <p:cNvSpPr/>
          <p:nvPr/>
        </p:nvSpPr>
        <p:spPr>
          <a:xfrm>
            <a:off x="997651" y="155338"/>
            <a:ext cx="7478768" cy="830997"/>
          </a:xfrm>
          <a:prstGeom prst="rect">
            <a:avLst/>
          </a:prstGeom>
        </p:spPr>
        <p:txBody>
          <a:bodyPr wrap="square">
            <a:spAutoFit/>
          </a:bodyPr>
          <a:lstStyle/>
          <a:p>
            <a:pPr algn="ctr"/>
            <a:r>
              <a:rPr lang="es-CO" sz="2400" b="1" dirty="0" smtClean="0">
                <a:solidFill>
                  <a:schemeClr val="bg1"/>
                </a:solidFill>
                <a:latin typeface="Arial Black" panose="020B0A04020102020204" pitchFamily="34" charset="0"/>
              </a:rPr>
              <a:t>¿Cuáles son las estrategias que se utilizan?</a:t>
            </a:r>
            <a:endParaRPr lang="en-US" sz="2400" b="1" dirty="0">
              <a:solidFill>
                <a:schemeClr val="bg1"/>
              </a:solidFill>
              <a:latin typeface="Arial Black" panose="020B0A04020102020204" pitchFamily="34" charset="0"/>
            </a:endParaRPr>
          </a:p>
        </p:txBody>
      </p:sp>
      <p:sp>
        <p:nvSpPr>
          <p:cNvPr id="97" name="Rectángulo 96"/>
          <p:cNvSpPr/>
          <p:nvPr/>
        </p:nvSpPr>
        <p:spPr>
          <a:xfrm>
            <a:off x="208287" y="1222304"/>
            <a:ext cx="3194251" cy="707886"/>
          </a:xfrm>
          <a:prstGeom prst="rect">
            <a:avLst/>
          </a:prstGeom>
        </p:spPr>
        <p:txBody>
          <a:bodyPr wrap="square">
            <a:spAutoFit/>
          </a:bodyPr>
          <a:lstStyle/>
          <a:p>
            <a:pPr algn="ctr"/>
            <a:r>
              <a:rPr lang="es-CO" sz="2000" b="1" dirty="0" smtClean="0">
                <a:solidFill>
                  <a:schemeClr val="accent3">
                    <a:lumMod val="10000"/>
                    <a:lumOff val="90000"/>
                  </a:schemeClr>
                </a:solidFill>
              </a:rPr>
              <a:t>PREVENCIÓN </a:t>
            </a:r>
          </a:p>
          <a:p>
            <a:pPr algn="ctr"/>
            <a:r>
              <a:rPr lang="es-CO" sz="2000" b="1" dirty="0" smtClean="0">
                <a:solidFill>
                  <a:schemeClr val="accent3">
                    <a:lumMod val="10000"/>
                    <a:lumOff val="90000"/>
                  </a:schemeClr>
                </a:solidFill>
              </a:rPr>
              <a:t>DE LA ENFERMEDAD</a:t>
            </a:r>
            <a:endParaRPr lang="en-US" sz="2000" b="1" dirty="0">
              <a:solidFill>
                <a:schemeClr val="accent3">
                  <a:lumMod val="10000"/>
                  <a:lumOff val="90000"/>
                </a:schemeClr>
              </a:solidFill>
            </a:endParaRPr>
          </a:p>
        </p:txBody>
      </p:sp>
      <p:sp>
        <p:nvSpPr>
          <p:cNvPr id="98" name="Rectángulo 97"/>
          <p:cNvSpPr/>
          <p:nvPr/>
        </p:nvSpPr>
        <p:spPr>
          <a:xfrm>
            <a:off x="5989031" y="1207048"/>
            <a:ext cx="3194251" cy="707886"/>
          </a:xfrm>
          <a:prstGeom prst="rect">
            <a:avLst/>
          </a:prstGeom>
        </p:spPr>
        <p:txBody>
          <a:bodyPr wrap="square">
            <a:spAutoFit/>
          </a:bodyPr>
          <a:lstStyle/>
          <a:p>
            <a:pPr algn="ctr"/>
            <a:r>
              <a:rPr lang="es-CO" sz="2000" b="1" dirty="0" smtClean="0">
                <a:solidFill>
                  <a:schemeClr val="accent3">
                    <a:lumMod val="10000"/>
                    <a:lumOff val="90000"/>
                  </a:schemeClr>
                </a:solidFill>
              </a:rPr>
              <a:t>PROMOCIÓN</a:t>
            </a:r>
          </a:p>
          <a:p>
            <a:pPr algn="ctr"/>
            <a:r>
              <a:rPr lang="es-CO" sz="2000" b="1" dirty="0" smtClean="0">
                <a:solidFill>
                  <a:schemeClr val="accent3">
                    <a:lumMod val="10000"/>
                    <a:lumOff val="90000"/>
                  </a:schemeClr>
                </a:solidFill>
              </a:rPr>
              <a:t>DE LA SALUD</a:t>
            </a:r>
            <a:endParaRPr lang="en-US" sz="2000" b="1" dirty="0">
              <a:solidFill>
                <a:schemeClr val="accent3">
                  <a:lumMod val="10000"/>
                  <a:lumOff val="90000"/>
                </a:schemeClr>
              </a:solidFill>
            </a:endParaRPr>
          </a:p>
        </p:txBody>
      </p:sp>
      <p:sp>
        <p:nvSpPr>
          <p:cNvPr id="99" name="CuadroTexto 98"/>
          <p:cNvSpPr txBox="1"/>
          <p:nvPr/>
        </p:nvSpPr>
        <p:spPr>
          <a:xfrm>
            <a:off x="145472" y="2294084"/>
            <a:ext cx="3265663" cy="2354491"/>
          </a:xfrm>
          <a:prstGeom prst="rect">
            <a:avLst/>
          </a:prstGeom>
          <a:noFill/>
        </p:spPr>
        <p:txBody>
          <a:bodyPr wrap="square" rtlCol="0">
            <a:spAutoFit/>
          </a:bodyPr>
          <a:lstStyle/>
          <a:p>
            <a:pPr marL="285750" indent="-285750" algn="just">
              <a:lnSpc>
                <a:spcPct val="150000"/>
              </a:lnSpc>
              <a:buFontTx/>
              <a:buChar char="-"/>
            </a:pPr>
            <a:r>
              <a:rPr lang="es-CO" b="1" dirty="0" smtClean="0">
                <a:solidFill>
                  <a:schemeClr val="bg1"/>
                </a:solidFill>
              </a:rPr>
              <a:t>Primaria: educación sanitaria, comunicación e información</a:t>
            </a:r>
          </a:p>
          <a:p>
            <a:pPr marL="285750" indent="-285750" algn="just">
              <a:lnSpc>
                <a:spcPct val="150000"/>
              </a:lnSpc>
              <a:buFontTx/>
              <a:buChar char="-"/>
            </a:pPr>
            <a:r>
              <a:rPr lang="es-CO" b="1" dirty="0" smtClean="0">
                <a:solidFill>
                  <a:schemeClr val="bg1"/>
                </a:solidFill>
              </a:rPr>
              <a:t>Secundaria: detección, diagnóstico precoz </a:t>
            </a:r>
          </a:p>
          <a:p>
            <a:pPr marL="285750" indent="-285750" algn="just">
              <a:lnSpc>
                <a:spcPct val="150000"/>
              </a:lnSpc>
              <a:buFontTx/>
              <a:buChar char="-"/>
            </a:pPr>
            <a:r>
              <a:rPr lang="es-CO" b="1" dirty="0" smtClean="0">
                <a:solidFill>
                  <a:schemeClr val="bg1"/>
                </a:solidFill>
              </a:rPr>
              <a:t>Terciaria: tratamiento oportuno, manejo clínico para evitar recaídas, rehabilitación.</a:t>
            </a:r>
            <a:endParaRPr lang="en-US" b="1" dirty="0">
              <a:solidFill>
                <a:schemeClr val="bg1"/>
              </a:solidFill>
            </a:endParaRPr>
          </a:p>
        </p:txBody>
      </p:sp>
      <p:sp>
        <p:nvSpPr>
          <p:cNvPr id="100" name="CuadroTexto 99"/>
          <p:cNvSpPr txBox="1"/>
          <p:nvPr/>
        </p:nvSpPr>
        <p:spPr>
          <a:xfrm>
            <a:off x="6120951" y="2294084"/>
            <a:ext cx="3265663" cy="1384995"/>
          </a:xfrm>
          <a:prstGeom prst="rect">
            <a:avLst/>
          </a:prstGeom>
          <a:noFill/>
        </p:spPr>
        <p:txBody>
          <a:bodyPr wrap="square" rtlCol="0">
            <a:spAutoFit/>
          </a:bodyPr>
          <a:lstStyle/>
          <a:p>
            <a:pPr marL="285750" indent="-285750">
              <a:lnSpc>
                <a:spcPct val="150000"/>
              </a:lnSpc>
              <a:buFontTx/>
              <a:buChar char="-"/>
            </a:pPr>
            <a:r>
              <a:rPr lang="es-CO" b="1" dirty="0" smtClean="0">
                <a:solidFill>
                  <a:schemeClr val="bg1"/>
                </a:solidFill>
              </a:rPr>
              <a:t>Participación social </a:t>
            </a:r>
          </a:p>
          <a:p>
            <a:pPr marL="285750" indent="-285750">
              <a:lnSpc>
                <a:spcPct val="150000"/>
              </a:lnSpc>
              <a:buFontTx/>
              <a:buChar char="-"/>
            </a:pPr>
            <a:r>
              <a:rPr lang="es-CO" b="1" dirty="0" smtClean="0">
                <a:solidFill>
                  <a:schemeClr val="bg1"/>
                </a:solidFill>
              </a:rPr>
              <a:t>Educación e investigación participativa</a:t>
            </a:r>
          </a:p>
          <a:p>
            <a:pPr marL="285750" indent="-285750">
              <a:lnSpc>
                <a:spcPct val="150000"/>
              </a:lnSpc>
              <a:buFontTx/>
              <a:buChar char="-"/>
            </a:pPr>
            <a:r>
              <a:rPr lang="es-CO" b="1" dirty="0" smtClean="0">
                <a:solidFill>
                  <a:schemeClr val="bg1"/>
                </a:solidFill>
              </a:rPr>
              <a:t> información y comunicación</a:t>
            </a:r>
            <a:endParaRPr lang="en-US" b="1" dirty="0">
              <a:solidFill>
                <a:schemeClr val="bg1"/>
              </a:solidFill>
            </a:endParaRPr>
          </a:p>
        </p:txBody>
      </p:sp>
      <p:pic>
        <p:nvPicPr>
          <p:cNvPr id="12292" name="Picture 4" descr="Médicos Generales | Defensa Médica Leg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2538" y="1350229"/>
            <a:ext cx="2913148" cy="3348558"/>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6" descr="Gastrocaribe SAS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4568" y="4751492"/>
            <a:ext cx="1209087" cy="3920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grpSp>
        <p:nvGrpSpPr>
          <p:cNvPr id="399" name="Google Shape;399;p36"/>
          <p:cNvGrpSpPr/>
          <p:nvPr/>
        </p:nvGrpSpPr>
        <p:grpSpPr>
          <a:xfrm rot="-804741">
            <a:off x="6550306" y="3725128"/>
            <a:ext cx="2187672" cy="905145"/>
            <a:chOff x="238125" y="1360700"/>
            <a:chExt cx="7117075" cy="2944675"/>
          </a:xfrm>
        </p:grpSpPr>
        <p:sp>
          <p:nvSpPr>
            <p:cNvPr id="400" name="Google Shape;400;p36"/>
            <p:cNvSpPr/>
            <p:nvPr/>
          </p:nvSpPr>
          <p:spPr>
            <a:xfrm>
              <a:off x="238125" y="1728775"/>
              <a:ext cx="1226600" cy="2208525"/>
            </a:xfrm>
            <a:custGeom>
              <a:avLst/>
              <a:gdLst/>
              <a:ahLst/>
              <a:cxnLst/>
              <a:rect l="l" t="t" r="r" b="b"/>
              <a:pathLst>
                <a:path w="49064" h="88341" extrusionOk="0">
                  <a:moveTo>
                    <a:pt x="39277" y="10187"/>
                  </a:moveTo>
                  <a:lnTo>
                    <a:pt x="39277" y="78199"/>
                  </a:lnTo>
                  <a:cubicBezTo>
                    <a:pt x="22330" y="75752"/>
                    <a:pt x="9786" y="61251"/>
                    <a:pt x="9786" y="44170"/>
                  </a:cubicBezTo>
                  <a:cubicBezTo>
                    <a:pt x="9786" y="27090"/>
                    <a:pt x="22330" y="12589"/>
                    <a:pt x="39277" y="10187"/>
                  </a:cubicBezTo>
                  <a:close/>
                  <a:moveTo>
                    <a:pt x="44170" y="0"/>
                  </a:moveTo>
                  <a:cubicBezTo>
                    <a:pt x="19794" y="0"/>
                    <a:pt x="0" y="19795"/>
                    <a:pt x="0" y="44170"/>
                  </a:cubicBezTo>
                  <a:cubicBezTo>
                    <a:pt x="0" y="68591"/>
                    <a:pt x="19794" y="88340"/>
                    <a:pt x="44170" y="88340"/>
                  </a:cubicBezTo>
                  <a:cubicBezTo>
                    <a:pt x="46884" y="88340"/>
                    <a:pt x="49063" y="86161"/>
                    <a:pt x="49063" y="83448"/>
                  </a:cubicBezTo>
                  <a:lnTo>
                    <a:pt x="49063" y="4893"/>
                  </a:lnTo>
                  <a:cubicBezTo>
                    <a:pt x="49063" y="2180"/>
                    <a:pt x="46884" y="0"/>
                    <a:pt x="441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6"/>
            <p:cNvSpPr/>
            <p:nvPr/>
          </p:nvSpPr>
          <p:spPr>
            <a:xfrm>
              <a:off x="6128600" y="1728775"/>
              <a:ext cx="1226600" cy="2208525"/>
            </a:xfrm>
            <a:custGeom>
              <a:avLst/>
              <a:gdLst/>
              <a:ahLst/>
              <a:cxnLst/>
              <a:rect l="l" t="t" r="r" b="b"/>
              <a:pathLst>
                <a:path w="49064" h="88341" extrusionOk="0">
                  <a:moveTo>
                    <a:pt x="9786" y="10187"/>
                  </a:moveTo>
                  <a:cubicBezTo>
                    <a:pt x="26734" y="12589"/>
                    <a:pt x="39277" y="27090"/>
                    <a:pt x="39277" y="44170"/>
                  </a:cubicBezTo>
                  <a:cubicBezTo>
                    <a:pt x="39277" y="61251"/>
                    <a:pt x="26734" y="75752"/>
                    <a:pt x="9786" y="78199"/>
                  </a:cubicBezTo>
                  <a:lnTo>
                    <a:pt x="9786" y="10187"/>
                  </a:lnTo>
                  <a:close/>
                  <a:moveTo>
                    <a:pt x="4893" y="0"/>
                  </a:moveTo>
                  <a:cubicBezTo>
                    <a:pt x="2180" y="0"/>
                    <a:pt x="0" y="2180"/>
                    <a:pt x="0" y="4893"/>
                  </a:cubicBezTo>
                  <a:lnTo>
                    <a:pt x="0" y="83448"/>
                  </a:lnTo>
                  <a:cubicBezTo>
                    <a:pt x="0" y="86161"/>
                    <a:pt x="2180" y="88340"/>
                    <a:pt x="4893" y="88340"/>
                  </a:cubicBezTo>
                  <a:cubicBezTo>
                    <a:pt x="29269" y="88340"/>
                    <a:pt x="49063" y="68591"/>
                    <a:pt x="49063" y="44170"/>
                  </a:cubicBezTo>
                  <a:cubicBezTo>
                    <a:pt x="49063" y="19795"/>
                    <a:pt x="29269" y="0"/>
                    <a:pt x="48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6"/>
            <p:cNvSpPr/>
            <p:nvPr/>
          </p:nvSpPr>
          <p:spPr>
            <a:xfrm>
              <a:off x="1220050" y="1360700"/>
              <a:ext cx="5153225" cy="1472350"/>
            </a:xfrm>
            <a:custGeom>
              <a:avLst/>
              <a:gdLst/>
              <a:ahLst/>
              <a:cxnLst/>
              <a:rect l="l" t="t" r="r" b="b"/>
              <a:pathLst>
                <a:path w="206129" h="58894" extrusionOk="0">
                  <a:moveTo>
                    <a:pt x="9786" y="0"/>
                  </a:moveTo>
                  <a:cubicBezTo>
                    <a:pt x="4404" y="0"/>
                    <a:pt x="0" y="4404"/>
                    <a:pt x="0" y="9830"/>
                  </a:cubicBezTo>
                  <a:lnTo>
                    <a:pt x="0" y="58893"/>
                  </a:lnTo>
                  <a:lnTo>
                    <a:pt x="206128" y="58893"/>
                  </a:lnTo>
                  <a:lnTo>
                    <a:pt x="206128" y="9830"/>
                  </a:lnTo>
                  <a:cubicBezTo>
                    <a:pt x="206128" y="4404"/>
                    <a:pt x="201724" y="0"/>
                    <a:pt x="1963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6"/>
            <p:cNvSpPr/>
            <p:nvPr/>
          </p:nvSpPr>
          <p:spPr>
            <a:xfrm>
              <a:off x="1220050" y="2833025"/>
              <a:ext cx="5153225" cy="1472350"/>
            </a:xfrm>
            <a:custGeom>
              <a:avLst/>
              <a:gdLst/>
              <a:ahLst/>
              <a:cxnLst/>
              <a:rect l="l" t="t" r="r" b="b"/>
              <a:pathLst>
                <a:path w="206129" h="58894" extrusionOk="0">
                  <a:moveTo>
                    <a:pt x="0" y="0"/>
                  </a:moveTo>
                  <a:lnTo>
                    <a:pt x="0" y="49108"/>
                  </a:lnTo>
                  <a:cubicBezTo>
                    <a:pt x="0" y="54490"/>
                    <a:pt x="4404" y="58894"/>
                    <a:pt x="9786" y="58894"/>
                  </a:cubicBezTo>
                  <a:lnTo>
                    <a:pt x="196342" y="58894"/>
                  </a:lnTo>
                  <a:cubicBezTo>
                    <a:pt x="201724" y="58894"/>
                    <a:pt x="206128" y="54490"/>
                    <a:pt x="206128" y="49108"/>
                  </a:cubicBezTo>
                  <a:lnTo>
                    <a:pt x="2061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6"/>
            <p:cNvSpPr/>
            <p:nvPr/>
          </p:nvSpPr>
          <p:spPr>
            <a:xfrm>
              <a:off x="1833900" y="2710700"/>
              <a:ext cx="3925525" cy="244675"/>
            </a:xfrm>
            <a:custGeom>
              <a:avLst/>
              <a:gdLst/>
              <a:ahLst/>
              <a:cxnLst/>
              <a:rect l="l" t="t" r="r" b="b"/>
              <a:pathLst>
                <a:path w="157021" h="9787" extrusionOk="0">
                  <a:moveTo>
                    <a:pt x="4893" y="0"/>
                  </a:moveTo>
                  <a:cubicBezTo>
                    <a:pt x="2180" y="0"/>
                    <a:pt x="0" y="2180"/>
                    <a:pt x="0" y="4893"/>
                  </a:cubicBezTo>
                  <a:cubicBezTo>
                    <a:pt x="0" y="7607"/>
                    <a:pt x="2180" y="9786"/>
                    <a:pt x="4893" y="9786"/>
                  </a:cubicBezTo>
                  <a:lnTo>
                    <a:pt x="152127" y="9786"/>
                  </a:lnTo>
                  <a:cubicBezTo>
                    <a:pt x="154841" y="9786"/>
                    <a:pt x="157020" y="7607"/>
                    <a:pt x="157020" y="4893"/>
                  </a:cubicBezTo>
                  <a:cubicBezTo>
                    <a:pt x="157020" y="2180"/>
                    <a:pt x="154841" y="0"/>
                    <a:pt x="152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6"/>
            <p:cNvSpPr/>
            <p:nvPr/>
          </p:nvSpPr>
          <p:spPr>
            <a:xfrm>
              <a:off x="1832775" y="3201100"/>
              <a:ext cx="3927750" cy="245800"/>
            </a:xfrm>
            <a:custGeom>
              <a:avLst/>
              <a:gdLst/>
              <a:ahLst/>
              <a:cxnLst/>
              <a:rect l="l" t="t" r="r" b="b"/>
              <a:pathLst>
                <a:path w="157110" h="9832" extrusionOk="0">
                  <a:moveTo>
                    <a:pt x="4938" y="1"/>
                  </a:moveTo>
                  <a:cubicBezTo>
                    <a:pt x="2225" y="1"/>
                    <a:pt x="1" y="2225"/>
                    <a:pt x="1" y="4938"/>
                  </a:cubicBezTo>
                  <a:cubicBezTo>
                    <a:pt x="1" y="7607"/>
                    <a:pt x="2225" y="9831"/>
                    <a:pt x="4938" y="9831"/>
                  </a:cubicBezTo>
                  <a:lnTo>
                    <a:pt x="152172" y="9831"/>
                  </a:lnTo>
                  <a:cubicBezTo>
                    <a:pt x="154886" y="9831"/>
                    <a:pt x="157110" y="7607"/>
                    <a:pt x="157110" y="4938"/>
                  </a:cubicBezTo>
                  <a:cubicBezTo>
                    <a:pt x="157110" y="2225"/>
                    <a:pt x="154886" y="1"/>
                    <a:pt x="1521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6"/>
            <p:cNvSpPr/>
            <p:nvPr/>
          </p:nvSpPr>
          <p:spPr>
            <a:xfrm>
              <a:off x="1833900" y="3692625"/>
              <a:ext cx="3925525" cy="244675"/>
            </a:xfrm>
            <a:custGeom>
              <a:avLst/>
              <a:gdLst/>
              <a:ahLst/>
              <a:cxnLst/>
              <a:rect l="l" t="t" r="r" b="b"/>
              <a:pathLst>
                <a:path w="157021" h="9787" extrusionOk="0">
                  <a:moveTo>
                    <a:pt x="4893" y="1"/>
                  </a:moveTo>
                  <a:cubicBezTo>
                    <a:pt x="2180" y="1"/>
                    <a:pt x="0" y="2180"/>
                    <a:pt x="0" y="4894"/>
                  </a:cubicBezTo>
                  <a:cubicBezTo>
                    <a:pt x="0" y="7607"/>
                    <a:pt x="2180" y="9786"/>
                    <a:pt x="4893" y="9786"/>
                  </a:cubicBezTo>
                  <a:lnTo>
                    <a:pt x="152127" y="9786"/>
                  </a:lnTo>
                  <a:cubicBezTo>
                    <a:pt x="154841" y="9786"/>
                    <a:pt x="157020" y="7607"/>
                    <a:pt x="157020" y="4894"/>
                  </a:cubicBezTo>
                  <a:cubicBezTo>
                    <a:pt x="157020" y="2180"/>
                    <a:pt x="154841" y="1"/>
                    <a:pt x="152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Rectángulo 13"/>
          <p:cNvSpPr/>
          <p:nvPr/>
        </p:nvSpPr>
        <p:spPr>
          <a:xfrm>
            <a:off x="1640858" y="169172"/>
            <a:ext cx="6571030" cy="707886"/>
          </a:xfrm>
          <a:prstGeom prst="rect">
            <a:avLst/>
          </a:prstGeom>
        </p:spPr>
        <p:txBody>
          <a:bodyPr wrap="none">
            <a:spAutoFit/>
          </a:bodyPr>
          <a:lstStyle/>
          <a:p>
            <a:pPr algn="just"/>
            <a:r>
              <a:rPr lang="es-CO" sz="4000" b="1" dirty="0">
                <a:solidFill>
                  <a:schemeClr val="bg1"/>
                </a:solidFill>
                <a:latin typeface="Arial Black" panose="020B0A04020102020204" pitchFamily="34" charset="0"/>
                <a:ea typeface="Calibri" panose="020F0502020204030204" pitchFamily="34" charset="0"/>
                <a:cs typeface="Times New Roman" panose="02020603050405020304" pitchFamily="18" charset="0"/>
              </a:rPr>
              <a:t>DERECHO A LA SALUD</a:t>
            </a:r>
            <a:endParaRPr lang="en-US" sz="4000" dirty="0">
              <a:solidFill>
                <a:schemeClr val="bg1"/>
              </a:solidFill>
              <a:latin typeface="Arial Black" panose="020B0A04020102020204" pitchFamily="34" charset="0"/>
              <a:ea typeface="Calibri" panose="020F0502020204030204" pitchFamily="34" charset="0"/>
              <a:cs typeface="Times New Roman" panose="02020603050405020304" pitchFamily="18" charset="0"/>
            </a:endParaRPr>
          </a:p>
        </p:txBody>
      </p:sp>
      <p:sp>
        <p:nvSpPr>
          <p:cNvPr id="15" name="Rectángulo 14"/>
          <p:cNvSpPr/>
          <p:nvPr/>
        </p:nvSpPr>
        <p:spPr>
          <a:xfrm>
            <a:off x="3251206" y="986905"/>
            <a:ext cx="5746619" cy="2169825"/>
          </a:xfrm>
          <a:prstGeom prst="rect">
            <a:avLst/>
          </a:prstGeom>
        </p:spPr>
        <p:txBody>
          <a:bodyPr wrap="square">
            <a:spAutoFit/>
          </a:bodyPr>
          <a:lstStyle/>
          <a:p>
            <a:pPr algn="just">
              <a:lnSpc>
                <a:spcPct val="150000"/>
              </a:lnSpc>
            </a:pPr>
            <a:r>
              <a:rPr lang="es-CO" sz="1800" dirty="0">
                <a:solidFill>
                  <a:schemeClr val="bg1"/>
                </a:solidFill>
                <a:latin typeface="+mn-lt"/>
                <a:ea typeface="Calibri" panose="020F0502020204030204" pitchFamily="34" charset="0"/>
                <a:cs typeface="Times New Roman" panose="02020603050405020304" pitchFamily="18" charset="0"/>
              </a:rPr>
              <a:t>El derecho a la salud implica la garantía real a gozar de un estado físico, mental, emocional y social que permita al ser humano desarrollar en forma digna y al máximo sus potencialidades, en bien de sí mismo, de su familia y de la colectividad en </a:t>
            </a:r>
            <a:r>
              <a:rPr lang="es-CO" sz="1800" dirty="0" smtClean="0">
                <a:solidFill>
                  <a:schemeClr val="bg1"/>
                </a:solidFill>
                <a:latin typeface="+mn-lt"/>
                <a:ea typeface="Calibri" panose="020F0502020204030204" pitchFamily="34" charset="0"/>
                <a:cs typeface="Times New Roman" panose="02020603050405020304" pitchFamily="18" charset="0"/>
              </a:rPr>
              <a:t>general.</a:t>
            </a:r>
            <a:endParaRPr lang="en-US" sz="1800" dirty="0">
              <a:solidFill>
                <a:schemeClr val="bg1"/>
              </a:solidFill>
              <a:latin typeface="+mn-lt"/>
              <a:ea typeface="Calibri" panose="020F0502020204030204" pitchFamily="34" charset="0"/>
              <a:cs typeface="Times New Roman" panose="02020603050405020304" pitchFamily="18" charset="0"/>
            </a:endParaRPr>
          </a:p>
        </p:txBody>
      </p:sp>
      <p:pic>
        <p:nvPicPr>
          <p:cNvPr id="175" name="Picture 6" descr="Gastrocaribe SA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26" y="4724845"/>
            <a:ext cx="1209087" cy="39200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arácter médico mujer - Descargar PNG/SVG transparen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86614"/>
            <a:ext cx="3438230" cy="34382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18" name="Rectángulo 17"/>
          <p:cNvSpPr/>
          <p:nvPr/>
        </p:nvSpPr>
        <p:spPr>
          <a:xfrm>
            <a:off x="157851" y="987944"/>
            <a:ext cx="4572000" cy="3000821"/>
          </a:xfrm>
          <a:prstGeom prst="rect">
            <a:avLst/>
          </a:prstGeom>
        </p:spPr>
        <p:txBody>
          <a:bodyPr>
            <a:spAutoFit/>
          </a:bodyPr>
          <a:lstStyle/>
          <a:p>
            <a:pPr algn="just">
              <a:lnSpc>
                <a:spcPct val="150000"/>
              </a:lnSpc>
            </a:pPr>
            <a:r>
              <a:rPr lang="es-CO" dirty="0">
                <a:solidFill>
                  <a:schemeClr val="bg1"/>
                </a:solidFill>
                <a:latin typeface="+mn-lt"/>
                <a:ea typeface="Times New Roman" panose="02020603050405020304" pitchFamily="18" charset="0"/>
              </a:rPr>
              <a:t>A partir de la expedición de la Ley 1751 de 2015, la salud de los ciudadanos está por encima de cualquier consideración, así todas las instituciones del sector tienen que ajustarse para cumplir con este nuevo derecho fundamental. </a:t>
            </a:r>
            <a:endParaRPr lang="en-US" dirty="0">
              <a:solidFill>
                <a:schemeClr val="bg1"/>
              </a:solidFill>
              <a:latin typeface="+mn-lt"/>
              <a:ea typeface="Times New Roman" panose="02020603050405020304" pitchFamily="18" charset="0"/>
            </a:endParaRPr>
          </a:p>
          <a:p>
            <a:pPr algn="just">
              <a:lnSpc>
                <a:spcPct val="150000"/>
              </a:lnSpc>
            </a:pPr>
            <a:r>
              <a:rPr lang="es-CO" dirty="0">
                <a:solidFill>
                  <a:schemeClr val="bg1"/>
                </a:solidFill>
                <a:latin typeface="+mn-lt"/>
                <a:ea typeface="Times New Roman" panose="02020603050405020304" pitchFamily="18" charset="0"/>
              </a:rPr>
              <a:t>En este orden de ideas, no pueden negarle la atención a una persona, imponerle demoras y trabas o esgrimir razones económicas para no prestarle servicios propios del nuevo derecho fundamental a la salud</a:t>
            </a:r>
            <a:r>
              <a:rPr lang="es-CO" dirty="0">
                <a:solidFill>
                  <a:srgbClr val="606060"/>
                </a:solidFill>
                <a:latin typeface="Helvetica" panose="020B0604020202020204" pitchFamily="34"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p:txBody>
      </p:sp>
      <p:sp>
        <p:nvSpPr>
          <p:cNvPr id="46" name="Rectángulo 45"/>
          <p:cNvSpPr/>
          <p:nvPr/>
        </p:nvSpPr>
        <p:spPr>
          <a:xfrm>
            <a:off x="1640858" y="169172"/>
            <a:ext cx="6571030" cy="707886"/>
          </a:xfrm>
          <a:prstGeom prst="rect">
            <a:avLst/>
          </a:prstGeom>
        </p:spPr>
        <p:txBody>
          <a:bodyPr wrap="none">
            <a:spAutoFit/>
          </a:bodyPr>
          <a:lstStyle/>
          <a:p>
            <a:pPr algn="just"/>
            <a:r>
              <a:rPr lang="es-CO" sz="4000" b="1" dirty="0">
                <a:solidFill>
                  <a:schemeClr val="bg1"/>
                </a:solidFill>
                <a:latin typeface="Arial Black" panose="020B0A04020102020204" pitchFamily="34" charset="0"/>
                <a:ea typeface="Calibri" panose="020F0502020204030204" pitchFamily="34" charset="0"/>
                <a:cs typeface="Times New Roman" panose="02020603050405020304" pitchFamily="18" charset="0"/>
              </a:rPr>
              <a:t>DERECHO A LA SALUD</a:t>
            </a:r>
            <a:endParaRPr lang="en-US" sz="4000" dirty="0">
              <a:solidFill>
                <a:schemeClr val="bg1"/>
              </a:solidFill>
              <a:latin typeface="Arial Black" panose="020B0A04020102020204" pitchFamily="34" charset="0"/>
              <a:ea typeface="Calibri" panose="020F0502020204030204" pitchFamily="34" charset="0"/>
              <a:cs typeface="Times New Roman" panose="02020603050405020304" pitchFamily="18" charset="0"/>
            </a:endParaRPr>
          </a:p>
        </p:txBody>
      </p:sp>
      <p:pic>
        <p:nvPicPr>
          <p:cNvPr id="47" name="Picture 6" descr="Gastrocaribe SA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26" y="4724845"/>
            <a:ext cx="1209087" cy="39200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Fonendoscopio - Iconos gratis de méd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Fonendoscopio - Iconos gratis de médi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5685" y="1268254"/>
            <a:ext cx="2720510" cy="27205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44" name="Rectángulo 43"/>
          <p:cNvSpPr/>
          <p:nvPr/>
        </p:nvSpPr>
        <p:spPr>
          <a:xfrm>
            <a:off x="262407" y="1177121"/>
            <a:ext cx="5462983" cy="3754874"/>
          </a:xfrm>
          <a:prstGeom prst="rect">
            <a:avLst/>
          </a:prstGeom>
        </p:spPr>
        <p:txBody>
          <a:bodyPr wrap="square">
            <a:spAutoFit/>
          </a:bodyPr>
          <a:lstStyle/>
          <a:p>
            <a:pPr algn="ctr"/>
            <a:r>
              <a:rPr lang="es-CO" dirty="0">
                <a:solidFill>
                  <a:schemeClr val="bg1"/>
                </a:solidFill>
                <a:latin typeface="Tahoma" panose="020B0604030504040204" pitchFamily="34" charset="0"/>
                <a:ea typeface="Times New Roman" panose="02020603050405020304" pitchFamily="18" charset="0"/>
              </a:rPr>
              <a:t>• Gozar de un buen estado de salud física y mental.</a:t>
            </a:r>
            <a:br>
              <a:rPr lang="es-CO" dirty="0">
                <a:solidFill>
                  <a:schemeClr val="bg1"/>
                </a:solidFill>
                <a:latin typeface="Tahoma" panose="020B0604030504040204" pitchFamily="34" charset="0"/>
                <a:ea typeface="Times New Roman" panose="02020603050405020304" pitchFamily="18" charset="0"/>
              </a:rPr>
            </a:br>
            <a:r>
              <a:rPr lang="es-CO" dirty="0">
                <a:solidFill>
                  <a:schemeClr val="bg1"/>
                </a:solidFill>
                <a:latin typeface="Tahoma" panose="020B0604030504040204" pitchFamily="34" charset="0"/>
                <a:ea typeface="Times New Roman" panose="02020603050405020304" pitchFamily="18" charset="0"/>
              </a:rPr>
              <a:t>• Recibir los servicios de urgencias en las instituciones de salud, públicas y privadas.</a:t>
            </a:r>
            <a:br>
              <a:rPr lang="es-CO" dirty="0">
                <a:solidFill>
                  <a:schemeClr val="bg1"/>
                </a:solidFill>
                <a:latin typeface="Tahoma" panose="020B0604030504040204" pitchFamily="34" charset="0"/>
                <a:ea typeface="Times New Roman" panose="02020603050405020304" pitchFamily="18" charset="0"/>
              </a:rPr>
            </a:br>
            <a:r>
              <a:rPr lang="es-CO" dirty="0">
                <a:solidFill>
                  <a:schemeClr val="bg1"/>
                </a:solidFill>
                <a:latin typeface="Tahoma" panose="020B0604030504040204" pitchFamily="34" charset="0"/>
                <a:ea typeface="Times New Roman" panose="02020603050405020304" pitchFamily="18" charset="0"/>
              </a:rPr>
              <a:t>• Ser asegurados a través de una Empresa  Prestadora de Servicios de Salud –EPS– y a que ésta les garantice un plan obligatorio de salud POS a través de una red de servicios de salud.</a:t>
            </a:r>
            <a:br>
              <a:rPr lang="es-CO" dirty="0">
                <a:solidFill>
                  <a:schemeClr val="bg1"/>
                </a:solidFill>
                <a:latin typeface="Tahoma" panose="020B0604030504040204" pitchFamily="34" charset="0"/>
                <a:ea typeface="Times New Roman" panose="02020603050405020304" pitchFamily="18" charset="0"/>
              </a:rPr>
            </a:br>
            <a:r>
              <a:rPr lang="es-CO" dirty="0">
                <a:solidFill>
                  <a:schemeClr val="bg1"/>
                </a:solidFill>
                <a:latin typeface="Tahoma" panose="020B0604030504040204" pitchFamily="34" charset="0"/>
                <a:ea typeface="Times New Roman" panose="02020603050405020304" pitchFamily="18" charset="0"/>
              </a:rPr>
              <a:t>• Ser beneficiario de acciones de promoción de la salud y prevención de la enfermedad, atención, habilitación y rehabilitación, en las Instituciones  Prestadoras de Servicios de Salud – IPS.</a:t>
            </a:r>
            <a:br>
              <a:rPr lang="es-CO" dirty="0">
                <a:solidFill>
                  <a:schemeClr val="bg1"/>
                </a:solidFill>
                <a:latin typeface="Tahoma" panose="020B0604030504040204" pitchFamily="34" charset="0"/>
                <a:ea typeface="Times New Roman" panose="02020603050405020304" pitchFamily="18" charset="0"/>
              </a:rPr>
            </a:br>
            <a:r>
              <a:rPr lang="es-CO" dirty="0">
                <a:solidFill>
                  <a:schemeClr val="bg1"/>
                </a:solidFill>
                <a:latin typeface="Tahoma" panose="020B0604030504040204" pitchFamily="34" charset="0"/>
                <a:ea typeface="Times New Roman" panose="02020603050405020304" pitchFamily="18" charset="0"/>
              </a:rPr>
              <a:t>• Conocer la red de instituciones a través de la cual recibirán los servicios de salud.</a:t>
            </a:r>
            <a:br>
              <a:rPr lang="es-CO" dirty="0">
                <a:solidFill>
                  <a:schemeClr val="bg1"/>
                </a:solidFill>
                <a:latin typeface="Tahoma" panose="020B0604030504040204" pitchFamily="34" charset="0"/>
                <a:ea typeface="Times New Roman" panose="02020603050405020304" pitchFamily="18" charset="0"/>
              </a:rPr>
            </a:br>
            <a:r>
              <a:rPr lang="es-CO" dirty="0">
                <a:solidFill>
                  <a:schemeClr val="bg1"/>
                </a:solidFill>
                <a:latin typeface="Tahoma" panose="020B0604030504040204" pitchFamily="34" charset="0"/>
                <a:ea typeface="Times New Roman" panose="02020603050405020304" pitchFamily="18" charset="0"/>
              </a:rPr>
              <a:t>• Contar con programas de salud sexual y reproductiva, control prenatal y de atención de VIH/SIDA.</a:t>
            </a:r>
            <a:br>
              <a:rPr lang="es-CO" dirty="0">
                <a:solidFill>
                  <a:schemeClr val="bg1"/>
                </a:solidFill>
                <a:latin typeface="Tahoma" panose="020B0604030504040204" pitchFamily="34" charset="0"/>
                <a:ea typeface="Times New Roman" panose="02020603050405020304" pitchFamily="18" charset="0"/>
              </a:rPr>
            </a:br>
            <a:r>
              <a:rPr lang="es-CO" dirty="0">
                <a:solidFill>
                  <a:schemeClr val="bg1"/>
                </a:solidFill>
                <a:latin typeface="Tahoma" panose="020B0604030504040204" pitchFamily="34" charset="0"/>
                <a:ea typeface="Times New Roman" panose="02020603050405020304" pitchFamily="18" charset="0"/>
              </a:rPr>
              <a:t>• Pronta detección y atención, tratamiento de enfermedades, y rehabilitación integral de su</a:t>
            </a:r>
            <a:br>
              <a:rPr lang="es-CO" dirty="0">
                <a:solidFill>
                  <a:schemeClr val="bg1"/>
                </a:solidFill>
                <a:latin typeface="Tahoma" panose="020B0604030504040204" pitchFamily="34" charset="0"/>
                <a:ea typeface="Times New Roman" panose="02020603050405020304" pitchFamily="18" charset="0"/>
              </a:rPr>
            </a:br>
            <a:r>
              <a:rPr lang="es-CO" dirty="0">
                <a:solidFill>
                  <a:schemeClr val="bg1"/>
                </a:solidFill>
                <a:latin typeface="Tahoma" panose="020B0604030504040204" pitchFamily="34" charset="0"/>
                <a:ea typeface="Times New Roman" panose="02020603050405020304" pitchFamily="18" charset="0"/>
              </a:rPr>
              <a:t>discapacidad.</a:t>
            </a:r>
            <a:endParaRPr lang="en-US" dirty="0">
              <a:solidFill>
                <a:schemeClr val="bg1"/>
              </a:solidFill>
            </a:endParaRPr>
          </a:p>
        </p:txBody>
      </p:sp>
      <p:sp>
        <p:nvSpPr>
          <p:cNvPr id="47" name="Rectángulo 46"/>
          <p:cNvSpPr/>
          <p:nvPr/>
        </p:nvSpPr>
        <p:spPr>
          <a:xfrm>
            <a:off x="1947501" y="268344"/>
            <a:ext cx="6271708" cy="707886"/>
          </a:xfrm>
          <a:prstGeom prst="rect">
            <a:avLst/>
          </a:prstGeom>
        </p:spPr>
        <p:txBody>
          <a:bodyPr wrap="square">
            <a:spAutoFit/>
          </a:bodyPr>
          <a:lstStyle/>
          <a:p>
            <a:pPr algn="ctr"/>
            <a:r>
              <a:rPr lang="es-CO" sz="2000" b="1" dirty="0" smtClean="0">
                <a:solidFill>
                  <a:schemeClr val="bg1"/>
                </a:solidFill>
                <a:latin typeface="Arial Black" panose="020B0A04020102020204" pitchFamily="34" charset="0"/>
                <a:ea typeface="Calibri" panose="020F0502020204030204" pitchFamily="34" charset="0"/>
                <a:cs typeface="Times New Roman" panose="02020603050405020304" pitchFamily="18" charset="0"/>
              </a:rPr>
              <a:t>DERECHOS QUE SE DERIVAN DEL DERECHO A </a:t>
            </a:r>
            <a:r>
              <a:rPr lang="es-CO" sz="2000" b="1" dirty="0">
                <a:solidFill>
                  <a:schemeClr val="bg1"/>
                </a:solidFill>
                <a:latin typeface="Arial Black" panose="020B0A04020102020204" pitchFamily="34" charset="0"/>
                <a:ea typeface="Calibri" panose="020F0502020204030204" pitchFamily="34" charset="0"/>
                <a:cs typeface="Times New Roman" panose="02020603050405020304" pitchFamily="18" charset="0"/>
              </a:rPr>
              <a:t>LA SALUD</a:t>
            </a:r>
            <a:endParaRPr lang="en-US" sz="2000" dirty="0">
              <a:solidFill>
                <a:schemeClr val="bg1"/>
              </a:solidFill>
              <a:latin typeface="Arial Black" panose="020B0A04020102020204" pitchFamily="34" charset="0"/>
              <a:ea typeface="Calibri" panose="020F0502020204030204" pitchFamily="34" charset="0"/>
              <a:cs typeface="Times New Roman" panose="02020603050405020304" pitchFamily="18" charset="0"/>
            </a:endParaRPr>
          </a:p>
        </p:txBody>
      </p:sp>
      <p:pic>
        <p:nvPicPr>
          <p:cNvPr id="48" name="Picture 6" descr="Gastrocaribe SA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5585" y="4713786"/>
            <a:ext cx="1209087" cy="39200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Paciente - Iconos gratis de person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5470" y="1382233"/>
            <a:ext cx="2773239" cy="2773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94" name="Rectángulo 93"/>
          <p:cNvSpPr/>
          <p:nvPr/>
        </p:nvSpPr>
        <p:spPr>
          <a:xfrm>
            <a:off x="2499582" y="206127"/>
            <a:ext cx="6271708" cy="707886"/>
          </a:xfrm>
          <a:prstGeom prst="rect">
            <a:avLst/>
          </a:prstGeom>
        </p:spPr>
        <p:txBody>
          <a:bodyPr wrap="square">
            <a:spAutoFit/>
          </a:bodyPr>
          <a:lstStyle/>
          <a:p>
            <a:pPr algn="ctr"/>
            <a:r>
              <a:rPr lang="es-CO" sz="2000" b="1" dirty="0" smtClean="0">
                <a:solidFill>
                  <a:schemeClr val="bg1"/>
                </a:solidFill>
                <a:latin typeface="Arial Black" panose="020B0A04020102020204" pitchFamily="34" charset="0"/>
                <a:ea typeface="Calibri" panose="020F0502020204030204" pitchFamily="34" charset="0"/>
                <a:cs typeface="Times New Roman" panose="02020603050405020304" pitchFamily="18" charset="0"/>
              </a:rPr>
              <a:t>DERECHOS QUE SE DERIVAN DEL DERECHO A </a:t>
            </a:r>
            <a:r>
              <a:rPr lang="es-CO" sz="2000" b="1" dirty="0">
                <a:solidFill>
                  <a:schemeClr val="bg1"/>
                </a:solidFill>
                <a:latin typeface="Arial Black" panose="020B0A04020102020204" pitchFamily="34" charset="0"/>
                <a:ea typeface="Calibri" panose="020F0502020204030204" pitchFamily="34" charset="0"/>
                <a:cs typeface="Times New Roman" panose="02020603050405020304" pitchFamily="18" charset="0"/>
              </a:rPr>
              <a:t>LA SALUD</a:t>
            </a:r>
            <a:endParaRPr lang="en-US" sz="2000" dirty="0">
              <a:solidFill>
                <a:schemeClr val="bg1"/>
              </a:solidFill>
              <a:latin typeface="Arial Black" panose="020B0A0402010202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3238399" y="1405187"/>
            <a:ext cx="5881255" cy="372570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ángulo 95"/>
          <p:cNvSpPr/>
          <p:nvPr/>
        </p:nvSpPr>
        <p:spPr>
          <a:xfrm>
            <a:off x="3799083" y="1490342"/>
            <a:ext cx="4572000" cy="3108543"/>
          </a:xfrm>
          <a:prstGeom prst="rect">
            <a:avLst/>
          </a:prstGeom>
        </p:spPr>
        <p:txBody>
          <a:bodyPr>
            <a:spAutoFit/>
          </a:bodyPr>
          <a:lstStyle/>
          <a:p>
            <a:pPr algn="ctr"/>
            <a:r>
              <a:rPr lang="es-CO" dirty="0">
                <a:solidFill>
                  <a:schemeClr val="bg1"/>
                </a:solidFill>
                <a:latin typeface="Tahoma" panose="020B0604030504040204" pitchFamily="34" charset="0"/>
                <a:ea typeface="Times New Roman" panose="02020603050405020304" pitchFamily="18" charset="0"/>
              </a:rPr>
              <a:t>• </a:t>
            </a:r>
            <a:r>
              <a:rPr lang="es-CO" dirty="0" smtClean="0">
                <a:solidFill>
                  <a:schemeClr val="bg1"/>
                </a:solidFill>
                <a:latin typeface="Tahoma" panose="020B0604030504040204" pitchFamily="34" charset="0"/>
                <a:ea typeface="Times New Roman" panose="02020603050405020304" pitchFamily="18" charset="0"/>
              </a:rPr>
              <a:t>Prevención </a:t>
            </a:r>
            <a:r>
              <a:rPr lang="es-CO" dirty="0">
                <a:solidFill>
                  <a:schemeClr val="bg1"/>
                </a:solidFill>
                <a:latin typeface="Tahoma" panose="020B0604030504040204" pitchFamily="34" charset="0"/>
                <a:ea typeface="Times New Roman" panose="02020603050405020304" pitchFamily="18" charset="0"/>
              </a:rPr>
              <a:t>de nuevas discapacidades a través de atención médica eficiente, de calidad y oportuna.</a:t>
            </a:r>
            <a:br>
              <a:rPr lang="es-CO" dirty="0">
                <a:solidFill>
                  <a:schemeClr val="bg1"/>
                </a:solidFill>
                <a:latin typeface="Tahoma" panose="020B0604030504040204" pitchFamily="34" charset="0"/>
                <a:ea typeface="Times New Roman" panose="02020603050405020304" pitchFamily="18" charset="0"/>
              </a:rPr>
            </a:br>
            <a:r>
              <a:rPr lang="es-CO" dirty="0">
                <a:solidFill>
                  <a:schemeClr val="bg1"/>
                </a:solidFill>
                <a:latin typeface="Tahoma" panose="020B0604030504040204" pitchFamily="34" charset="0"/>
                <a:ea typeface="Times New Roman" panose="02020603050405020304" pitchFamily="18" charset="0"/>
              </a:rPr>
              <a:t>• Alcanzar y mantener un óptimo nivel de autonomía y movilidad a través de los procesos de rehabilitación integral.</a:t>
            </a:r>
            <a:br>
              <a:rPr lang="es-CO" dirty="0">
                <a:solidFill>
                  <a:schemeClr val="bg1"/>
                </a:solidFill>
                <a:latin typeface="Tahoma" panose="020B0604030504040204" pitchFamily="34" charset="0"/>
                <a:ea typeface="Times New Roman" panose="02020603050405020304" pitchFamily="18" charset="0"/>
              </a:rPr>
            </a:br>
            <a:r>
              <a:rPr lang="es-CO" dirty="0">
                <a:solidFill>
                  <a:schemeClr val="bg1"/>
                </a:solidFill>
                <a:latin typeface="Tahoma" panose="020B0604030504040204" pitchFamily="34" charset="0"/>
                <a:ea typeface="Times New Roman" panose="02020603050405020304" pitchFamily="18" charset="0"/>
              </a:rPr>
              <a:t>• Un entorno que les procure bienestar e independencia para desarrollar sus capacidades</a:t>
            </a:r>
            <a:br>
              <a:rPr lang="es-CO" dirty="0">
                <a:solidFill>
                  <a:schemeClr val="bg1"/>
                </a:solidFill>
                <a:latin typeface="Tahoma" panose="020B0604030504040204" pitchFamily="34" charset="0"/>
                <a:ea typeface="Times New Roman" panose="02020603050405020304" pitchFamily="18" charset="0"/>
              </a:rPr>
            </a:br>
            <a:r>
              <a:rPr lang="es-CO" dirty="0">
                <a:solidFill>
                  <a:schemeClr val="bg1"/>
                </a:solidFill>
                <a:latin typeface="Tahoma" panose="020B0604030504040204" pitchFamily="34" charset="0"/>
                <a:ea typeface="Times New Roman" panose="02020603050405020304" pitchFamily="18" charset="0"/>
              </a:rPr>
              <a:t>de manera digna e integral.</a:t>
            </a:r>
            <a:br>
              <a:rPr lang="es-CO" dirty="0">
                <a:solidFill>
                  <a:schemeClr val="bg1"/>
                </a:solidFill>
                <a:latin typeface="Tahoma" panose="020B0604030504040204" pitchFamily="34" charset="0"/>
                <a:ea typeface="Times New Roman" panose="02020603050405020304" pitchFamily="18" charset="0"/>
              </a:rPr>
            </a:br>
            <a:r>
              <a:rPr lang="es-CO" dirty="0">
                <a:solidFill>
                  <a:schemeClr val="bg1"/>
                </a:solidFill>
                <a:latin typeface="Tahoma" panose="020B0604030504040204" pitchFamily="34" charset="0"/>
                <a:ea typeface="Times New Roman" panose="02020603050405020304" pitchFamily="18" charset="0"/>
              </a:rPr>
              <a:t>• Pronta detección y atención de casos de violencia intrafamiliar, violencia o abuso sexual.</a:t>
            </a:r>
            <a:br>
              <a:rPr lang="es-CO" dirty="0">
                <a:solidFill>
                  <a:schemeClr val="bg1"/>
                </a:solidFill>
                <a:latin typeface="Tahoma" panose="020B0604030504040204" pitchFamily="34" charset="0"/>
                <a:ea typeface="Times New Roman" panose="02020603050405020304" pitchFamily="18" charset="0"/>
              </a:rPr>
            </a:br>
            <a:r>
              <a:rPr lang="es-CO" dirty="0">
                <a:solidFill>
                  <a:schemeClr val="bg1"/>
                </a:solidFill>
                <a:latin typeface="Tahoma" panose="020B0604030504040204" pitchFamily="34" charset="0"/>
                <a:ea typeface="Times New Roman" panose="02020603050405020304" pitchFamily="18" charset="0"/>
              </a:rPr>
              <a:t>• La libre asociación para la defensa de sus derechos y el cumplimiento de sus deberes.</a:t>
            </a:r>
            <a:br>
              <a:rPr lang="es-CO" dirty="0">
                <a:solidFill>
                  <a:schemeClr val="bg1"/>
                </a:solidFill>
                <a:latin typeface="Tahoma" panose="020B0604030504040204" pitchFamily="34" charset="0"/>
                <a:ea typeface="Times New Roman" panose="02020603050405020304" pitchFamily="18" charset="0"/>
              </a:rPr>
            </a:br>
            <a:r>
              <a:rPr lang="es-CO" dirty="0">
                <a:solidFill>
                  <a:schemeClr val="bg1"/>
                </a:solidFill>
                <a:latin typeface="Tahoma" panose="020B0604030504040204" pitchFamily="34" charset="0"/>
                <a:ea typeface="Times New Roman" panose="02020603050405020304" pitchFamily="18" charset="0"/>
              </a:rPr>
              <a:t>• Participar activamente en las asociaciones de usuarios de las Empresas Sociales del Estado y de las EPS.</a:t>
            </a:r>
            <a:endParaRPr lang="en-US" dirty="0">
              <a:solidFill>
                <a:schemeClr val="bg1"/>
              </a:solidFill>
            </a:endParaRPr>
          </a:p>
        </p:txBody>
      </p:sp>
      <p:pic>
        <p:nvPicPr>
          <p:cNvPr id="182" name="Picture 6" descr="Gastrocaribe SA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0567" y="4715364"/>
            <a:ext cx="1209087" cy="39200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ospital Paciente Médico - Imagen gratis en Pixab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780" y="1531287"/>
            <a:ext cx="3191961" cy="30266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grpSp>
        <p:nvGrpSpPr>
          <p:cNvPr id="536" name="Google Shape;536;p39"/>
          <p:cNvGrpSpPr/>
          <p:nvPr/>
        </p:nvGrpSpPr>
        <p:grpSpPr>
          <a:xfrm>
            <a:off x="6955526" y="308689"/>
            <a:ext cx="1465547" cy="1458915"/>
            <a:chOff x="7019104" y="3218529"/>
            <a:chExt cx="1577383" cy="1570077"/>
          </a:xfrm>
        </p:grpSpPr>
        <p:sp>
          <p:nvSpPr>
            <p:cNvPr id="537" name="Google Shape;537;p39"/>
            <p:cNvSpPr/>
            <p:nvPr/>
          </p:nvSpPr>
          <p:spPr>
            <a:xfrm>
              <a:off x="7021796" y="3218529"/>
              <a:ext cx="1572576" cy="1570077"/>
            </a:xfrm>
            <a:custGeom>
              <a:avLst/>
              <a:gdLst/>
              <a:ahLst/>
              <a:cxnLst/>
              <a:rect l="l" t="t" r="r" b="b"/>
              <a:pathLst>
                <a:path w="49074" h="48996" extrusionOk="0">
                  <a:moveTo>
                    <a:pt x="37179" y="0"/>
                  </a:moveTo>
                  <a:cubicBezTo>
                    <a:pt x="36884" y="0"/>
                    <a:pt x="36592" y="113"/>
                    <a:pt x="36375" y="339"/>
                  </a:cubicBezTo>
                  <a:lnTo>
                    <a:pt x="451" y="36462"/>
                  </a:lnTo>
                  <a:cubicBezTo>
                    <a:pt x="0" y="36914"/>
                    <a:pt x="0" y="37649"/>
                    <a:pt x="451" y="38100"/>
                  </a:cubicBezTo>
                  <a:lnTo>
                    <a:pt x="11061" y="48660"/>
                  </a:lnTo>
                  <a:cubicBezTo>
                    <a:pt x="11285" y="48883"/>
                    <a:pt x="11578" y="48996"/>
                    <a:pt x="11872" y="48996"/>
                  </a:cubicBezTo>
                  <a:cubicBezTo>
                    <a:pt x="12171" y="48996"/>
                    <a:pt x="12471" y="48879"/>
                    <a:pt x="12699" y="48643"/>
                  </a:cubicBezTo>
                  <a:lnTo>
                    <a:pt x="48622" y="12519"/>
                  </a:lnTo>
                  <a:cubicBezTo>
                    <a:pt x="49073" y="12068"/>
                    <a:pt x="49073" y="11333"/>
                    <a:pt x="48605" y="10882"/>
                  </a:cubicBezTo>
                  <a:lnTo>
                    <a:pt x="37995" y="339"/>
                  </a:lnTo>
                  <a:cubicBezTo>
                    <a:pt x="37770" y="113"/>
                    <a:pt x="37473" y="0"/>
                    <a:pt x="371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9"/>
            <p:cNvSpPr/>
            <p:nvPr/>
          </p:nvSpPr>
          <p:spPr>
            <a:xfrm>
              <a:off x="7502054" y="3701671"/>
              <a:ext cx="611483" cy="603536"/>
            </a:xfrm>
            <a:custGeom>
              <a:avLst/>
              <a:gdLst/>
              <a:ahLst/>
              <a:cxnLst/>
              <a:rect l="l" t="t" r="r" b="b"/>
              <a:pathLst>
                <a:path w="19082" h="18834" extrusionOk="0">
                  <a:moveTo>
                    <a:pt x="10929" y="1"/>
                  </a:moveTo>
                  <a:cubicBezTo>
                    <a:pt x="10677" y="1"/>
                    <a:pt x="10436" y="89"/>
                    <a:pt x="10260" y="266"/>
                  </a:cubicBezTo>
                  <a:lnTo>
                    <a:pt x="402" y="10191"/>
                  </a:lnTo>
                  <a:cubicBezTo>
                    <a:pt x="1" y="10575"/>
                    <a:pt x="51" y="11260"/>
                    <a:pt x="519" y="11711"/>
                  </a:cubicBezTo>
                  <a:lnTo>
                    <a:pt x="7302" y="18461"/>
                  </a:lnTo>
                  <a:cubicBezTo>
                    <a:pt x="7548" y="18707"/>
                    <a:pt x="7862" y="18834"/>
                    <a:pt x="8160" y="18834"/>
                  </a:cubicBezTo>
                  <a:cubicBezTo>
                    <a:pt x="8410" y="18834"/>
                    <a:pt x="8648" y="18745"/>
                    <a:pt x="8823" y="18562"/>
                  </a:cubicBezTo>
                  <a:lnTo>
                    <a:pt x="18681" y="8637"/>
                  </a:lnTo>
                  <a:cubicBezTo>
                    <a:pt x="19082" y="8253"/>
                    <a:pt x="19032" y="7568"/>
                    <a:pt x="18581" y="7116"/>
                  </a:cubicBezTo>
                  <a:lnTo>
                    <a:pt x="11780" y="366"/>
                  </a:lnTo>
                  <a:cubicBezTo>
                    <a:pt x="11537" y="123"/>
                    <a:pt x="11225" y="1"/>
                    <a:pt x="109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9"/>
            <p:cNvSpPr/>
            <p:nvPr/>
          </p:nvSpPr>
          <p:spPr>
            <a:xfrm>
              <a:off x="8131194" y="3500973"/>
              <a:ext cx="61590" cy="58578"/>
            </a:xfrm>
            <a:custGeom>
              <a:avLst/>
              <a:gdLst/>
              <a:ahLst/>
              <a:cxnLst/>
              <a:rect l="l" t="t" r="r" b="b"/>
              <a:pathLst>
                <a:path w="1922" h="1828" extrusionOk="0">
                  <a:moveTo>
                    <a:pt x="928" y="1"/>
                  </a:moveTo>
                  <a:cubicBezTo>
                    <a:pt x="457" y="1"/>
                    <a:pt x="0" y="369"/>
                    <a:pt x="0" y="915"/>
                  </a:cubicBezTo>
                  <a:cubicBezTo>
                    <a:pt x="11" y="1465"/>
                    <a:pt x="453" y="1827"/>
                    <a:pt x="914" y="1827"/>
                  </a:cubicBezTo>
                  <a:cubicBezTo>
                    <a:pt x="1139" y="1827"/>
                    <a:pt x="1368" y="1741"/>
                    <a:pt x="1554" y="1550"/>
                  </a:cubicBezTo>
                  <a:cubicBezTo>
                    <a:pt x="1922" y="1199"/>
                    <a:pt x="1922" y="614"/>
                    <a:pt x="1554" y="263"/>
                  </a:cubicBezTo>
                  <a:cubicBezTo>
                    <a:pt x="1373" y="82"/>
                    <a:pt x="1149" y="1"/>
                    <a:pt x="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9"/>
            <p:cNvSpPr/>
            <p:nvPr/>
          </p:nvSpPr>
          <p:spPr>
            <a:xfrm>
              <a:off x="8249696" y="3618771"/>
              <a:ext cx="61430" cy="58450"/>
            </a:xfrm>
            <a:custGeom>
              <a:avLst/>
              <a:gdLst/>
              <a:ahLst/>
              <a:cxnLst/>
              <a:rect l="l" t="t" r="r" b="b"/>
              <a:pathLst>
                <a:path w="1917" h="1824" extrusionOk="0">
                  <a:moveTo>
                    <a:pt x="923" y="1"/>
                  </a:moveTo>
                  <a:cubicBezTo>
                    <a:pt x="453" y="1"/>
                    <a:pt x="0" y="369"/>
                    <a:pt x="12" y="915"/>
                  </a:cubicBezTo>
                  <a:cubicBezTo>
                    <a:pt x="12" y="1457"/>
                    <a:pt x="454" y="1823"/>
                    <a:pt x="922" y="1823"/>
                  </a:cubicBezTo>
                  <a:cubicBezTo>
                    <a:pt x="1146" y="1823"/>
                    <a:pt x="1376" y="1739"/>
                    <a:pt x="1565" y="1550"/>
                  </a:cubicBezTo>
                  <a:cubicBezTo>
                    <a:pt x="1916" y="1199"/>
                    <a:pt x="1916" y="614"/>
                    <a:pt x="1549" y="263"/>
                  </a:cubicBezTo>
                  <a:cubicBezTo>
                    <a:pt x="1367" y="82"/>
                    <a:pt x="1143" y="1"/>
                    <a:pt x="9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9"/>
            <p:cNvSpPr/>
            <p:nvPr/>
          </p:nvSpPr>
          <p:spPr>
            <a:xfrm>
              <a:off x="8108698" y="3642516"/>
              <a:ext cx="61078" cy="58386"/>
            </a:xfrm>
            <a:custGeom>
              <a:avLst/>
              <a:gdLst/>
              <a:ahLst/>
              <a:cxnLst/>
              <a:rect l="l" t="t" r="r" b="b"/>
              <a:pathLst>
                <a:path w="1906" h="1822" extrusionOk="0">
                  <a:moveTo>
                    <a:pt x="906" y="0"/>
                  </a:moveTo>
                  <a:cubicBezTo>
                    <a:pt x="443" y="0"/>
                    <a:pt x="0" y="367"/>
                    <a:pt x="0" y="909"/>
                  </a:cubicBezTo>
                  <a:cubicBezTo>
                    <a:pt x="0" y="1459"/>
                    <a:pt x="446" y="1821"/>
                    <a:pt x="911" y="1821"/>
                  </a:cubicBezTo>
                  <a:cubicBezTo>
                    <a:pt x="1137" y="1821"/>
                    <a:pt x="1368" y="1735"/>
                    <a:pt x="1554" y="1544"/>
                  </a:cubicBezTo>
                  <a:cubicBezTo>
                    <a:pt x="1905" y="1193"/>
                    <a:pt x="1905" y="625"/>
                    <a:pt x="1538" y="274"/>
                  </a:cubicBezTo>
                  <a:cubicBezTo>
                    <a:pt x="1354" y="84"/>
                    <a:pt x="1127" y="0"/>
                    <a:pt x="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9"/>
            <p:cNvSpPr/>
            <p:nvPr/>
          </p:nvSpPr>
          <p:spPr>
            <a:xfrm>
              <a:off x="7422807" y="4447486"/>
              <a:ext cx="61623" cy="58322"/>
            </a:xfrm>
            <a:custGeom>
              <a:avLst/>
              <a:gdLst/>
              <a:ahLst/>
              <a:cxnLst/>
              <a:rect l="l" t="t" r="r" b="b"/>
              <a:pathLst>
                <a:path w="1923" h="1820" extrusionOk="0">
                  <a:moveTo>
                    <a:pt x="1004" y="1"/>
                  </a:moveTo>
                  <a:cubicBezTo>
                    <a:pt x="780" y="1"/>
                    <a:pt x="552" y="83"/>
                    <a:pt x="368" y="267"/>
                  </a:cubicBezTo>
                  <a:cubicBezTo>
                    <a:pt x="1" y="618"/>
                    <a:pt x="17" y="1203"/>
                    <a:pt x="368" y="1553"/>
                  </a:cubicBezTo>
                  <a:cubicBezTo>
                    <a:pt x="552" y="1737"/>
                    <a:pt x="779" y="1819"/>
                    <a:pt x="1002" y="1819"/>
                  </a:cubicBezTo>
                  <a:cubicBezTo>
                    <a:pt x="1470" y="1819"/>
                    <a:pt x="1922" y="1456"/>
                    <a:pt x="1922" y="902"/>
                  </a:cubicBezTo>
                  <a:cubicBezTo>
                    <a:pt x="1922" y="360"/>
                    <a:pt x="1472"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9"/>
            <p:cNvSpPr/>
            <p:nvPr/>
          </p:nvSpPr>
          <p:spPr>
            <a:xfrm>
              <a:off x="7304497" y="4329689"/>
              <a:ext cx="61590" cy="58322"/>
            </a:xfrm>
            <a:custGeom>
              <a:avLst/>
              <a:gdLst/>
              <a:ahLst/>
              <a:cxnLst/>
              <a:rect l="l" t="t" r="r" b="b"/>
              <a:pathLst>
                <a:path w="1922" h="1820" extrusionOk="0">
                  <a:moveTo>
                    <a:pt x="1000" y="1"/>
                  </a:moveTo>
                  <a:cubicBezTo>
                    <a:pt x="778" y="1"/>
                    <a:pt x="552" y="83"/>
                    <a:pt x="368" y="267"/>
                  </a:cubicBezTo>
                  <a:cubicBezTo>
                    <a:pt x="0" y="618"/>
                    <a:pt x="0" y="1203"/>
                    <a:pt x="368" y="1554"/>
                  </a:cubicBezTo>
                  <a:cubicBezTo>
                    <a:pt x="551" y="1737"/>
                    <a:pt x="778" y="1819"/>
                    <a:pt x="1001" y="1819"/>
                  </a:cubicBezTo>
                  <a:cubicBezTo>
                    <a:pt x="1469" y="1819"/>
                    <a:pt x="1922" y="1456"/>
                    <a:pt x="1922" y="902"/>
                  </a:cubicBezTo>
                  <a:cubicBezTo>
                    <a:pt x="1910" y="360"/>
                    <a:pt x="1464" y="1"/>
                    <a:pt x="10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9"/>
            <p:cNvSpPr/>
            <p:nvPr/>
          </p:nvSpPr>
          <p:spPr>
            <a:xfrm>
              <a:off x="7445847" y="4305911"/>
              <a:ext cx="61430" cy="58418"/>
            </a:xfrm>
            <a:custGeom>
              <a:avLst/>
              <a:gdLst/>
              <a:ahLst/>
              <a:cxnLst/>
              <a:rect l="l" t="t" r="r" b="b"/>
              <a:pathLst>
                <a:path w="1917" h="1823" extrusionOk="0">
                  <a:moveTo>
                    <a:pt x="1000" y="0"/>
                  </a:moveTo>
                  <a:cubicBezTo>
                    <a:pt x="778" y="0"/>
                    <a:pt x="552" y="84"/>
                    <a:pt x="368" y="274"/>
                  </a:cubicBezTo>
                  <a:cubicBezTo>
                    <a:pt x="0" y="625"/>
                    <a:pt x="0" y="1210"/>
                    <a:pt x="368" y="1560"/>
                  </a:cubicBezTo>
                  <a:cubicBezTo>
                    <a:pt x="549" y="1742"/>
                    <a:pt x="773" y="1823"/>
                    <a:pt x="993" y="1823"/>
                  </a:cubicBezTo>
                  <a:cubicBezTo>
                    <a:pt x="1463" y="1823"/>
                    <a:pt x="1916" y="1455"/>
                    <a:pt x="1905" y="909"/>
                  </a:cubicBezTo>
                  <a:cubicBezTo>
                    <a:pt x="1905" y="367"/>
                    <a:pt x="1462" y="0"/>
                    <a:pt x="1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9"/>
            <p:cNvSpPr/>
            <p:nvPr/>
          </p:nvSpPr>
          <p:spPr>
            <a:xfrm>
              <a:off x="7019104" y="3220676"/>
              <a:ext cx="1577383" cy="1565334"/>
            </a:xfrm>
            <a:custGeom>
              <a:avLst/>
              <a:gdLst/>
              <a:ahLst/>
              <a:cxnLst/>
              <a:rect l="l" t="t" r="r" b="b"/>
              <a:pathLst>
                <a:path w="49224" h="48848" extrusionOk="0">
                  <a:moveTo>
                    <a:pt x="11822" y="0"/>
                  </a:moveTo>
                  <a:cubicBezTo>
                    <a:pt x="11529" y="0"/>
                    <a:pt x="11237" y="113"/>
                    <a:pt x="11011" y="339"/>
                  </a:cubicBezTo>
                  <a:lnTo>
                    <a:pt x="452" y="10948"/>
                  </a:lnTo>
                  <a:cubicBezTo>
                    <a:pt x="1" y="11416"/>
                    <a:pt x="1" y="12135"/>
                    <a:pt x="452" y="12586"/>
                  </a:cubicBezTo>
                  <a:lnTo>
                    <a:pt x="36592" y="48509"/>
                  </a:lnTo>
                  <a:cubicBezTo>
                    <a:pt x="36818" y="48735"/>
                    <a:pt x="37114" y="48848"/>
                    <a:pt x="37411" y="48848"/>
                  </a:cubicBezTo>
                  <a:cubicBezTo>
                    <a:pt x="37708" y="48848"/>
                    <a:pt x="38004" y="48735"/>
                    <a:pt x="38230" y="48509"/>
                  </a:cubicBezTo>
                  <a:lnTo>
                    <a:pt x="48773" y="37899"/>
                  </a:lnTo>
                  <a:cubicBezTo>
                    <a:pt x="49224" y="37448"/>
                    <a:pt x="49224" y="36713"/>
                    <a:pt x="48773" y="36262"/>
                  </a:cubicBezTo>
                  <a:lnTo>
                    <a:pt x="12632" y="339"/>
                  </a:lnTo>
                  <a:cubicBezTo>
                    <a:pt x="12407" y="113"/>
                    <a:pt x="12114" y="0"/>
                    <a:pt x="118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9"/>
            <p:cNvSpPr/>
            <p:nvPr/>
          </p:nvSpPr>
          <p:spPr>
            <a:xfrm>
              <a:off x="7502054" y="3701895"/>
              <a:ext cx="611483" cy="602863"/>
            </a:xfrm>
            <a:custGeom>
              <a:avLst/>
              <a:gdLst/>
              <a:ahLst/>
              <a:cxnLst/>
              <a:rect l="l" t="t" r="r" b="b"/>
              <a:pathLst>
                <a:path w="19082" h="18813" extrusionOk="0">
                  <a:moveTo>
                    <a:pt x="8113" y="1"/>
                  </a:moveTo>
                  <a:cubicBezTo>
                    <a:pt x="7814" y="1"/>
                    <a:pt x="7500" y="128"/>
                    <a:pt x="7252" y="376"/>
                  </a:cubicBezTo>
                  <a:lnTo>
                    <a:pt x="502" y="7160"/>
                  </a:lnTo>
                  <a:cubicBezTo>
                    <a:pt x="51" y="7611"/>
                    <a:pt x="1" y="8296"/>
                    <a:pt x="402" y="8697"/>
                  </a:cubicBezTo>
                  <a:lnTo>
                    <a:pt x="10310" y="18555"/>
                  </a:lnTo>
                  <a:cubicBezTo>
                    <a:pt x="10490" y="18728"/>
                    <a:pt x="10728" y="18813"/>
                    <a:pt x="10977" y="18813"/>
                  </a:cubicBezTo>
                  <a:cubicBezTo>
                    <a:pt x="11280" y="18813"/>
                    <a:pt x="11599" y="18686"/>
                    <a:pt x="11847" y="18438"/>
                  </a:cubicBezTo>
                  <a:lnTo>
                    <a:pt x="18581" y="11654"/>
                  </a:lnTo>
                  <a:cubicBezTo>
                    <a:pt x="19032" y="11203"/>
                    <a:pt x="19082" y="10518"/>
                    <a:pt x="18698" y="10117"/>
                  </a:cubicBezTo>
                  <a:lnTo>
                    <a:pt x="8773" y="259"/>
                  </a:lnTo>
                  <a:cubicBezTo>
                    <a:pt x="8592" y="86"/>
                    <a:pt x="8358" y="1"/>
                    <a:pt x="8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9"/>
            <p:cNvSpPr/>
            <p:nvPr/>
          </p:nvSpPr>
          <p:spPr>
            <a:xfrm>
              <a:off x="8242005" y="4326997"/>
              <a:ext cx="78222" cy="58258"/>
            </a:xfrm>
            <a:custGeom>
              <a:avLst/>
              <a:gdLst/>
              <a:ahLst/>
              <a:cxnLst/>
              <a:rect l="l" t="t" r="r" b="b"/>
              <a:pathLst>
                <a:path w="2441" h="1818" extrusionOk="0">
                  <a:moveTo>
                    <a:pt x="1221" y="0"/>
                  </a:moveTo>
                  <a:cubicBezTo>
                    <a:pt x="402" y="0"/>
                    <a:pt x="1" y="986"/>
                    <a:pt x="586" y="1554"/>
                  </a:cubicBezTo>
                  <a:cubicBezTo>
                    <a:pt x="761" y="1729"/>
                    <a:pt x="991" y="1817"/>
                    <a:pt x="1221" y="1817"/>
                  </a:cubicBezTo>
                  <a:cubicBezTo>
                    <a:pt x="1450" y="1817"/>
                    <a:pt x="1680" y="1729"/>
                    <a:pt x="1856" y="1554"/>
                  </a:cubicBezTo>
                  <a:cubicBezTo>
                    <a:pt x="2440" y="986"/>
                    <a:pt x="2023" y="0"/>
                    <a:pt x="12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9"/>
            <p:cNvSpPr/>
            <p:nvPr/>
          </p:nvSpPr>
          <p:spPr>
            <a:xfrm>
              <a:off x="8124240" y="4445307"/>
              <a:ext cx="78190" cy="58258"/>
            </a:xfrm>
            <a:custGeom>
              <a:avLst/>
              <a:gdLst/>
              <a:ahLst/>
              <a:cxnLst/>
              <a:rect l="l" t="t" r="r" b="b"/>
              <a:pathLst>
                <a:path w="2440" h="1818" extrusionOk="0">
                  <a:moveTo>
                    <a:pt x="1220" y="1"/>
                  </a:moveTo>
                  <a:cubicBezTo>
                    <a:pt x="401" y="1"/>
                    <a:pt x="0" y="987"/>
                    <a:pt x="585" y="1555"/>
                  </a:cubicBezTo>
                  <a:cubicBezTo>
                    <a:pt x="760" y="1730"/>
                    <a:pt x="990" y="1818"/>
                    <a:pt x="1222" y="1818"/>
                  </a:cubicBezTo>
                  <a:cubicBezTo>
                    <a:pt x="1454" y="1818"/>
                    <a:pt x="1688" y="1730"/>
                    <a:pt x="1871" y="1555"/>
                  </a:cubicBezTo>
                  <a:cubicBezTo>
                    <a:pt x="2439" y="987"/>
                    <a:pt x="2022" y="1"/>
                    <a:pt x="12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9"/>
            <p:cNvSpPr/>
            <p:nvPr/>
          </p:nvSpPr>
          <p:spPr>
            <a:xfrm>
              <a:off x="8100655" y="4303957"/>
              <a:ext cx="78222" cy="58258"/>
            </a:xfrm>
            <a:custGeom>
              <a:avLst/>
              <a:gdLst/>
              <a:ahLst/>
              <a:cxnLst/>
              <a:rect l="l" t="t" r="r" b="b"/>
              <a:pathLst>
                <a:path w="2441" h="1818" extrusionOk="0">
                  <a:moveTo>
                    <a:pt x="1221" y="1"/>
                  </a:moveTo>
                  <a:cubicBezTo>
                    <a:pt x="402" y="1"/>
                    <a:pt x="1" y="986"/>
                    <a:pt x="586" y="1555"/>
                  </a:cubicBezTo>
                  <a:cubicBezTo>
                    <a:pt x="761" y="1730"/>
                    <a:pt x="991" y="1818"/>
                    <a:pt x="1221" y="1818"/>
                  </a:cubicBezTo>
                  <a:cubicBezTo>
                    <a:pt x="1450" y="1818"/>
                    <a:pt x="1680" y="1730"/>
                    <a:pt x="1855" y="1555"/>
                  </a:cubicBezTo>
                  <a:cubicBezTo>
                    <a:pt x="2440" y="986"/>
                    <a:pt x="2023" y="1"/>
                    <a:pt x="12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9"/>
            <p:cNvSpPr/>
            <p:nvPr/>
          </p:nvSpPr>
          <p:spPr>
            <a:xfrm>
              <a:off x="7295909" y="3621430"/>
              <a:ext cx="77677" cy="58258"/>
            </a:xfrm>
            <a:custGeom>
              <a:avLst/>
              <a:gdLst/>
              <a:ahLst/>
              <a:cxnLst/>
              <a:rect l="l" t="t" r="r" b="b"/>
              <a:pathLst>
                <a:path w="2424" h="1818" extrusionOk="0">
                  <a:moveTo>
                    <a:pt x="1206" y="0"/>
                  </a:moveTo>
                  <a:cubicBezTo>
                    <a:pt x="974" y="0"/>
                    <a:pt x="744" y="88"/>
                    <a:pt x="569" y="264"/>
                  </a:cubicBezTo>
                  <a:cubicBezTo>
                    <a:pt x="1" y="848"/>
                    <a:pt x="402" y="1818"/>
                    <a:pt x="1204" y="1818"/>
                  </a:cubicBezTo>
                  <a:cubicBezTo>
                    <a:pt x="2023" y="1818"/>
                    <a:pt x="2424" y="832"/>
                    <a:pt x="1855" y="264"/>
                  </a:cubicBezTo>
                  <a:cubicBezTo>
                    <a:pt x="1672" y="88"/>
                    <a:pt x="1438" y="0"/>
                    <a:pt x="1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9"/>
            <p:cNvSpPr/>
            <p:nvPr/>
          </p:nvSpPr>
          <p:spPr>
            <a:xfrm>
              <a:off x="7413194" y="3503088"/>
              <a:ext cx="78190" cy="58258"/>
            </a:xfrm>
            <a:custGeom>
              <a:avLst/>
              <a:gdLst/>
              <a:ahLst/>
              <a:cxnLst/>
              <a:rect l="l" t="t" r="r" b="b"/>
              <a:pathLst>
                <a:path w="2440" h="1818" extrusionOk="0">
                  <a:moveTo>
                    <a:pt x="1222" y="1"/>
                  </a:moveTo>
                  <a:cubicBezTo>
                    <a:pt x="990" y="1"/>
                    <a:pt x="760" y="89"/>
                    <a:pt x="585" y="264"/>
                  </a:cubicBezTo>
                  <a:cubicBezTo>
                    <a:pt x="0" y="849"/>
                    <a:pt x="418" y="1818"/>
                    <a:pt x="1236" y="1818"/>
                  </a:cubicBezTo>
                  <a:cubicBezTo>
                    <a:pt x="2038" y="1818"/>
                    <a:pt x="2439" y="832"/>
                    <a:pt x="1871" y="264"/>
                  </a:cubicBezTo>
                  <a:cubicBezTo>
                    <a:pt x="1688" y="89"/>
                    <a:pt x="1454" y="1"/>
                    <a:pt x="1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9"/>
            <p:cNvSpPr/>
            <p:nvPr/>
          </p:nvSpPr>
          <p:spPr>
            <a:xfrm>
              <a:off x="7437259" y="3644439"/>
              <a:ext cx="77677" cy="58258"/>
            </a:xfrm>
            <a:custGeom>
              <a:avLst/>
              <a:gdLst/>
              <a:ahLst/>
              <a:cxnLst/>
              <a:rect l="l" t="t" r="r" b="b"/>
              <a:pathLst>
                <a:path w="2424" h="1818" extrusionOk="0">
                  <a:moveTo>
                    <a:pt x="1212" y="1"/>
                  </a:moveTo>
                  <a:cubicBezTo>
                    <a:pt x="978" y="1"/>
                    <a:pt x="744" y="89"/>
                    <a:pt x="569" y="264"/>
                  </a:cubicBezTo>
                  <a:cubicBezTo>
                    <a:pt x="1" y="849"/>
                    <a:pt x="402" y="1818"/>
                    <a:pt x="1221" y="1818"/>
                  </a:cubicBezTo>
                  <a:cubicBezTo>
                    <a:pt x="2023" y="1818"/>
                    <a:pt x="2424" y="832"/>
                    <a:pt x="1856" y="264"/>
                  </a:cubicBezTo>
                  <a:cubicBezTo>
                    <a:pt x="1680" y="89"/>
                    <a:pt x="1446" y="1"/>
                    <a:pt x="12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ángulo 1"/>
          <p:cNvSpPr/>
          <p:nvPr/>
        </p:nvSpPr>
        <p:spPr>
          <a:xfrm>
            <a:off x="1073887" y="609382"/>
            <a:ext cx="6168625" cy="1415772"/>
          </a:xfrm>
          <a:prstGeom prst="rect">
            <a:avLst/>
          </a:prstGeom>
        </p:spPr>
        <p:txBody>
          <a:bodyPr wrap="square">
            <a:spAutoFit/>
          </a:bodyPr>
          <a:lstStyle/>
          <a:p>
            <a:pPr algn="ctr"/>
            <a:r>
              <a:rPr lang="es-CO" sz="2400" b="1" dirty="0">
                <a:solidFill>
                  <a:schemeClr val="bg1"/>
                </a:solidFill>
                <a:latin typeface="Tahoma" panose="020B0604030504040204" pitchFamily="34" charset="0"/>
                <a:ea typeface="Times New Roman" panose="02020603050405020304" pitchFamily="18" charset="0"/>
              </a:rPr>
              <a:t>¿Qué mecanismos </a:t>
            </a:r>
            <a:r>
              <a:rPr lang="es-CO" sz="2400" b="1" dirty="0" smtClean="0">
                <a:solidFill>
                  <a:schemeClr val="bg1"/>
                </a:solidFill>
                <a:latin typeface="Tahoma" panose="020B0604030504040204" pitchFamily="34" charset="0"/>
                <a:ea typeface="Times New Roman" panose="02020603050405020304" pitchFamily="18" charset="0"/>
              </a:rPr>
              <a:t>existen para garantizar </a:t>
            </a:r>
            <a:r>
              <a:rPr lang="es-CO" sz="2400" b="1" dirty="0">
                <a:solidFill>
                  <a:schemeClr val="bg1"/>
                </a:solidFill>
                <a:latin typeface="Tahoma" panose="020B0604030504040204" pitchFamily="34" charset="0"/>
                <a:ea typeface="Times New Roman" panose="02020603050405020304" pitchFamily="18" charset="0"/>
              </a:rPr>
              <a:t>que el derecho a la SALUD </a:t>
            </a:r>
            <a:r>
              <a:rPr lang="es-CO" sz="2400" b="1" dirty="0" smtClean="0">
                <a:solidFill>
                  <a:schemeClr val="bg1"/>
                </a:solidFill>
                <a:latin typeface="Tahoma" panose="020B0604030504040204" pitchFamily="34" charset="0"/>
                <a:ea typeface="Times New Roman" panose="02020603050405020304" pitchFamily="18" charset="0"/>
              </a:rPr>
              <a:t>lo puedan </a:t>
            </a:r>
            <a:r>
              <a:rPr lang="es-CO" sz="2400" b="1" dirty="0">
                <a:solidFill>
                  <a:schemeClr val="bg1"/>
                </a:solidFill>
                <a:latin typeface="Tahoma" panose="020B0604030504040204" pitchFamily="34" charset="0"/>
                <a:ea typeface="Times New Roman" panose="02020603050405020304" pitchFamily="18" charset="0"/>
              </a:rPr>
              <a:t>disfrutar?</a:t>
            </a:r>
            <a:r>
              <a:rPr lang="es-CO" u="sng" dirty="0">
                <a:solidFill>
                  <a:schemeClr val="bg1"/>
                </a:solidFill>
                <a:latin typeface="Tahoma" panose="020B0604030504040204" pitchFamily="34" charset="0"/>
                <a:ea typeface="Times New Roman" panose="02020603050405020304" pitchFamily="18" charset="0"/>
              </a:rPr>
              <a:t/>
            </a:r>
            <a:br>
              <a:rPr lang="es-CO" u="sng" dirty="0">
                <a:solidFill>
                  <a:schemeClr val="bg1"/>
                </a:solidFill>
                <a:latin typeface="Tahoma" panose="020B0604030504040204" pitchFamily="34" charset="0"/>
                <a:ea typeface="Times New Roman" panose="02020603050405020304" pitchFamily="18" charset="0"/>
              </a:rPr>
            </a:br>
            <a:endParaRPr lang="en-US" dirty="0">
              <a:solidFill>
                <a:schemeClr val="bg1"/>
              </a:solidFill>
            </a:endParaRPr>
          </a:p>
        </p:txBody>
      </p:sp>
      <p:sp>
        <p:nvSpPr>
          <p:cNvPr id="6" name="Rectángulo 5"/>
          <p:cNvSpPr/>
          <p:nvPr/>
        </p:nvSpPr>
        <p:spPr>
          <a:xfrm>
            <a:off x="4327716" y="2014193"/>
            <a:ext cx="4572000" cy="2862322"/>
          </a:xfrm>
          <a:prstGeom prst="rect">
            <a:avLst/>
          </a:prstGeom>
        </p:spPr>
        <p:txBody>
          <a:bodyPr>
            <a:spAutoFit/>
          </a:bodyPr>
          <a:lstStyle/>
          <a:p>
            <a:r>
              <a:rPr lang="es-CO" dirty="0">
                <a:solidFill>
                  <a:schemeClr val="bg1"/>
                </a:solidFill>
                <a:latin typeface="Tahoma" panose="020B0604030504040204" pitchFamily="34" charset="0"/>
                <a:ea typeface="Times New Roman" panose="02020603050405020304" pitchFamily="18" charset="0"/>
                <a:cs typeface="Times New Roman" panose="02020603050405020304" pitchFamily="18" charset="0"/>
              </a:rPr>
              <a:t>Existen cuatro (4) mecanismos a través de los cuales pueden acceder a los beneficios del derecho a la salud, desde el Sistema  General de Seguridad Social:</a:t>
            </a:r>
            <a:br>
              <a:rPr lang="es-CO" dirty="0">
                <a:solidFill>
                  <a:schemeClr val="bg1"/>
                </a:solidFill>
                <a:latin typeface="Tahoma" panose="020B0604030504040204" pitchFamily="34" charset="0"/>
                <a:ea typeface="Times New Roman" panose="02020603050405020304" pitchFamily="18" charset="0"/>
                <a:cs typeface="Times New Roman" panose="02020603050405020304" pitchFamily="18" charset="0"/>
              </a:rPr>
            </a:br>
            <a:r>
              <a:rPr lang="es-CO" dirty="0">
                <a:solidFill>
                  <a:schemeClr val="bg1"/>
                </a:solidFill>
                <a:latin typeface="Tahoma" panose="020B0604030504040204" pitchFamily="34" charset="0"/>
                <a:ea typeface="Times New Roman" panose="02020603050405020304" pitchFamily="18" charset="0"/>
                <a:cs typeface="Times New Roman" panose="02020603050405020304" pitchFamily="18" charset="0"/>
              </a:rPr>
              <a:t/>
            </a:r>
            <a:br>
              <a:rPr lang="es-CO" dirty="0">
                <a:solidFill>
                  <a:schemeClr val="bg1"/>
                </a:solidFill>
                <a:latin typeface="Tahoma" panose="020B0604030504040204" pitchFamily="34" charset="0"/>
                <a:ea typeface="Times New Roman" panose="02020603050405020304" pitchFamily="18" charset="0"/>
                <a:cs typeface="Times New Roman" panose="02020603050405020304" pitchFamily="18" charset="0"/>
              </a:rPr>
            </a:br>
            <a:r>
              <a:rPr lang="es-CO" dirty="0">
                <a:solidFill>
                  <a:schemeClr val="bg1"/>
                </a:solidFill>
                <a:latin typeface="Tahoma" panose="020B0604030504040204" pitchFamily="34" charset="0"/>
                <a:ea typeface="Times New Roman" panose="02020603050405020304" pitchFamily="18" charset="0"/>
                <a:cs typeface="Times New Roman" panose="02020603050405020304" pitchFamily="18" charset="0"/>
              </a:rPr>
              <a:t>1. Afiliación al Régimen Contributivo.</a:t>
            </a:r>
            <a:br>
              <a:rPr lang="es-CO" dirty="0">
                <a:solidFill>
                  <a:schemeClr val="bg1"/>
                </a:solidFill>
                <a:latin typeface="Tahoma" panose="020B0604030504040204" pitchFamily="34" charset="0"/>
                <a:ea typeface="Times New Roman" panose="02020603050405020304" pitchFamily="18" charset="0"/>
                <a:cs typeface="Times New Roman" panose="02020603050405020304" pitchFamily="18" charset="0"/>
              </a:rPr>
            </a:br>
            <a:r>
              <a:rPr lang="es-CO" dirty="0">
                <a:solidFill>
                  <a:schemeClr val="bg1"/>
                </a:solidFill>
                <a:latin typeface="Tahoma" panose="020B0604030504040204" pitchFamily="34" charset="0"/>
                <a:ea typeface="Times New Roman" panose="02020603050405020304" pitchFamily="18" charset="0"/>
                <a:cs typeface="Times New Roman" panose="02020603050405020304" pitchFamily="18" charset="0"/>
              </a:rPr>
              <a:t>2. Afiliación al Régimen Subsidiado.</a:t>
            </a:r>
            <a:br>
              <a:rPr lang="es-CO" dirty="0">
                <a:solidFill>
                  <a:schemeClr val="bg1"/>
                </a:solidFill>
                <a:latin typeface="Tahoma" panose="020B0604030504040204" pitchFamily="34" charset="0"/>
                <a:ea typeface="Times New Roman" panose="02020603050405020304" pitchFamily="18" charset="0"/>
                <a:cs typeface="Times New Roman" panose="02020603050405020304" pitchFamily="18" charset="0"/>
              </a:rPr>
            </a:br>
            <a:r>
              <a:rPr lang="es-CO" dirty="0">
                <a:solidFill>
                  <a:schemeClr val="bg1"/>
                </a:solidFill>
                <a:latin typeface="Tahoma" panose="020B0604030504040204" pitchFamily="34" charset="0"/>
                <a:ea typeface="Times New Roman" panose="02020603050405020304" pitchFamily="18" charset="0"/>
                <a:cs typeface="Times New Roman" panose="02020603050405020304" pitchFamily="18" charset="0"/>
              </a:rPr>
              <a:t>3. Atención directa en hospitales - Empresas Sociales del Estado cuando no están afiliados al Sistema General de Seguridad Social en Salud.</a:t>
            </a:r>
            <a:br>
              <a:rPr lang="es-CO" dirty="0">
                <a:solidFill>
                  <a:schemeClr val="bg1"/>
                </a:solidFill>
                <a:latin typeface="Tahoma" panose="020B0604030504040204" pitchFamily="34" charset="0"/>
                <a:ea typeface="Times New Roman" panose="02020603050405020304" pitchFamily="18" charset="0"/>
                <a:cs typeface="Times New Roman" panose="02020603050405020304" pitchFamily="18" charset="0"/>
              </a:rPr>
            </a:br>
            <a:r>
              <a:rPr lang="es-CO" dirty="0">
                <a:solidFill>
                  <a:schemeClr val="bg1"/>
                </a:solidFill>
                <a:latin typeface="Tahoma" panose="020B0604030504040204" pitchFamily="34" charset="0"/>
                <a:ea typeface="Times New Roman" panose="02020603050405020304" pitchFamily="18" charset="0"/>
                <a:cs typeface="Times New Roman" panose="02020603050405020304" pitchFamily="18" charset="0"/>
              </a:rPr>
              <a:t>4. Eventos especiales cubiertos por el Fondo de Solidaridad y Garantía a través de la Subcuenta para Eventos Catastróficos y Accidentes de Tránsito (ECAT).</a:t>
            </a:r>
            <a:endParaRPr lang="en-US" sz="1200"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a:p>
            <a:pPr algn="just"/>
            <a:r>
              <a:rPr lang="es-CO" sz="12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a:t>
            </a:r>
            <a:endParaRPr lang="en-US" sz="12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44" name="Picture 6" descr="Gastrocaribe SA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6801" y="4747663"/>
            <a:ext cx="1209087" cy="39200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Ambulancia texturizada - Descargar PNG/SVG transparen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638" y="1338677"/>
            <a:ext cx="3920645" cy="39206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31" name="Rectángulo 30"/>
          <p:cNvSpPr/>
          <p:nvPr/>
        </p:nvSpPr>
        <p:spPr>
          <a:xfrm>
            <a:off x="187036" y="124456"/>
            <a:ext cx="6788870" cy="954107"/>
          </a:xfrm>
          <a:prstGeom prst="rect">
            <a:avLst/>
          </a:prstGeom>
        </p:spPr>
        <p:txBody>
          <a:bodyPr wrap="square">
            <a:spAutoFit/>
          </a:bodyPr>
          <a:lstStyle/>
          <a:p>
            <a:pPr algn="ctr"/>
            <a:r>
              <a:rPr lang="es-CO" sz="2800" b="1" dirty="0" smtClean="0">
                <a:solidFill>
                  <a:schemeClr val="bg1"/>
                </a:solidFill>
                <a:latin typeface="Arial Black" panose="020B0A04020102020204" pitchFamily="34" charset="0"/>
                <a:ea typeface="Calibri" panose="020F0502020204030204" pitchFamily="34" charset="0"/>
                <a:cs typeface="Times New Roman" panose="02020603050405020304" pitchFamily="18" charset="0"/>
              </a:rPr>
              <a:t>PROMOCIÓN Y PREVENCIÓN </a:t>
            </a:r>
            <a:r>
              <a:rPr lang="es-CO" sz="2800" b="1" dirty="0">
                <a:solidFill>
                  <a:schemeClr val="bg1"/>
                </a:solidFill>
                <a:latin typeface="Arial Black" panose="020B0A04020102020204" pitchFamily="34" charset="0"/>
                <a:ea typeface="Calibri" panose="020F0502020204030204" pitchFamily="34" charset="0"/>
                <a:cs typeface="Times New Roman" panose="02020603050405020304" pitchFamily="18" charset="0"/>
              </a:rPr>
              <a:t>LA SALUD</a:t>
            </a:r>
            <a:endParaRPr lang="en-US" sz="2800" dirty="0">
              <a:solidFill>
                <a:schemeClr val="bg1"/>
              </a:solidFill>
              <a:latin typeface="Arial Black" panose="020B0A0402010202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0" y="2410691"/>
            <a:ext cx="6120245" cy="4522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ángulo 33"/>
          <p:cNvSpPr/>
          <p:nvPr/>
        </p:nvSpPr>
        <p:spPr>
          <a:xfrm>
            <a:off x="175141" y="1632678"/>
            <a:ext cx="6284131" cy="2400657"/>
          </a:xfrm>
          <a:prstGeom prst="rect">
            <a:avLst/>
          </a:prstGeom>
        </p:spPr>
        <p:txBody>
          <a:bodyPr wrap="square">
            <a:spAutoFit/>
          </a:bodyPr>
          <a:lstStyle/>
          <a:p>
            <a:pPr algn="just">
              <a:lnSpc>
                <a:spcPct val="150000"/>
              </a:lnSpc>
            </a:pPr>
            <a:r>
              <a:rPr lang="es-CO" sz="2000" b="1" dirty="0">
                <a:solidFill>
                  <a:schemeClr val="bg1"/>
                </a:solidFill>
                <a:latin typeface="+mj-lt"/>
                <a:ea typeface="Calibri" panose="020F0502020204030204" pitchFamily="34" charset="0"/>
                <a:cs typeface="Times New Roman" panose="02020603050405020304" pitchFamily="18" charset="0"/>
              </a:rPr>
              <a:t>S</a:t>
            </a:r>
            <a:r>
              <a:rPr lang="es-CO" sz="2000" b="1" dirty="0" smtClean="0">
                <a:solidFill>
                  <a:schemeClr val="bg1"/>
                </a:solidFill>
                <a:latin typeface="+mj-lt"/>
                <a:ea typeface="Calibri" panose="020F0502020204030204" pitchFamily="34" charset="0"/>
                <a:cs typeface="Times New Roman" panose="02020603050405020304" pitchFamily="18" charset="0"/>
              </a:rPr>
              <a:t>on </a:t>
            </a:r>
            <a:r>
              <a:rPr lang="es-CO" sz="2000" b="1" dirty="0">
                <a:solidFill>
                  <a:schemeClr val="bg1"/>
                </a:solidFill>
                <a:latin typeface="+mj-lt"/>
                <a:ea typeface="Calibri" panose="020F0502020204030204" pitchFamily="34" charset="0"/>
                <a:cs typeface="Times New Roman" panose="02020603050405020304" pitchFamily="18" charset="0"/>
              </a:rPr>
              <a:t>todas aquellas acciones, procedimientos e intervenciones integrales, orientadas a que la población, como individuos y como familias, mejoren sus condiciones para vivir y disfrutar de una vida saludable y para mantenerse sanos</a:t>
            </a:r>
            <a:endParaRPr lang="en-US" sz="2000" b="1" dirty="0">
              <a:solidFill>
                <a:schemeClr val="bg1"/>
              </a:solidFill>
              <a:latin typeface="+mj-lt"/>
            </a:endParaRPr>
          </a:p>
        </p:txBody>
      </p:sp>
      <p:pic>
        <p:nvPicPr>
          <p:cNvPr id="35" name="Picture 6" descr="Gastrocaribe SA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684134"/>
            <a:ext cx="1209087" cy="39200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arácter de doctor hombre - Descargar PNG/SVG transparen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6010" y="424540"/>
            <a:ext cx="3842440" cy="48768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6"/>
        <p:cNvGrpSpPr/>
        <p:nvPr/>
      </p:nvGrpSpPr>
      <p:grpSpPr>
        <a:xfrm>
          <a:off x="0" y="0"/>
          <a:ext cx="0" cy="0"/>
          <a:chOff x="0" y="0"/>
          <a:chExt cx="0" cy="0"/>
        </a:xfrm>
      </p:grpSpPr>
      <p:sp>
        <p:nvSpPr>
          <p:cNvPr id="3" name="Rectángulo 2"/>
          <p:cNvSpPr/>
          <p:nvPr/>
        </p:nvSpPr>
        <p:spPr>
          <a:xfrm>
            <a:off x="4270664" y="1438342"/>
            <a:ext cx="4696691" cy="2677656"/>
          </a:xfrm>
          <a:prstGeom prst="rect">
            <a:avLst/>
          </a:prstGeom>
        </p:spPr>
        <p:txBody>
          <a:bodyPr wrap="square">
            <a:spAutoFit/>
          </a:bodyPr>
          <a:lstStyle/>
          <a:p>
            <a:pPr algn="just">
              <a:lnSpc>
                <a:spcPct val="150000"/>
              </a:lnSpc>
            </a:pPr>
            <a:r>
              <a:rPr lang="es-CO" dirty="0">
                <a:solidFill>
                  <a:schemeClr val="bg1"/>
                </a:solidFill>
                <a:latin typeface="+mj-lt"/>
                <a:ea typeface="Calibri" panose="020F0502020204030204" pitchFamily="34" charset="0"/>
              </a:rPr>
              <a:t>Proceso para proporcionar a las poblaciones los medios necesarios para mejorar la salud y ejercer un mayor control sobre la misma, mediante la intervención de los determinantes de la salud y la reducción de la </a:t>
            </a:r>
            <a:r>
              <a:rPr lang="es-CO" dirty="0" smtClean="0">
                <a:solidFill>
                  <a:schemeClr val="bg1"/>
                </a:solidFill>
                <a:latin typeface="+mj-lt"/>
                <a:ea typeface="Calibri" panose="020F0502020204030204" pitchFamily="34" charset="0"/>
              </a:rPr>
              <a:t>inequidad, </a:t>
            </a:r>
            <a:r>
              <a:rPr lang="es-CO" dirty="0">
                <a:solidFill>
                  <a:schemeClr val="bg1"/>
                </a:solidFill>
                <a:latin typeface="+mj-lt"/>
              </a:rPr>
              <a:t>por sus características la promoción de la salud supone una acción intersectorial sólida que hace posible la movilización social requerida para la transformación de las condiciones de salud</a:t>
            </a:r>
            <a:endParaRPr lang="en-US" dirty="0">
              <a:solidFill>
                <a:schemeClr val="bg1"/>
              </a:solidFill>
              <a:latin typeface="+mj-lt"/>
            </a:endParaRPr>
          </a:p>
        </p:txBody>
      </p:sp>
      <p:sp>
        <p:nvSpPr>
          <p:cNvPr id="6" name="Rectángulo 5"/>
          <p:cNvSpPr/>
          <p:nvPr/>
        </p:nvSpPr>
        <p:spPr>
          <a:xfrm>
            <a:off x="1777881" y="121866"/>
            <a:ext cx="5570756" cy="646331"/>
          </a:xfrm>
          <a:prstGeom prst="rect">
            <a:avLst/>
          </a:prstGeom>
        </p:spPr>
        <p:txBody>
          <a:bodyPr wrap="none">
            <a:spAutoFit/>
          </a:bodyPr>
          <a:lstStyle/>
          <a:p>
            <a:r>
              <a:rPr lang="es-CO" sz="3600" b="1" dirty="0" smtClean="0">
                <a:solidFill>
                  <a:schemeClr val="bg1"/>
                </a:solidFill>
              </a:rPr>
              <a:t>PROMOCIÓN EN SALUD</a:t>
            </a:r>
            <a:endParaRPr lang="en-US" sz="3600" b="1" dirty="0">
              <a:solidFill>
                <a:schemeClr val="bg1"/>
              </a:solidFill>
            </a:endParaRPr>
          </a:p>
        </p:txBody>
      </p:sp>
      <p:pic>
        <p:nvPicPr>
          <p:cNvPr id="8194" name="Picture 2" descr="Flashcards (pdf) | Pilar In The 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946298"/>
            <a:ext cx="3257477" cy="4074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Gastrocaribe SAS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8268" y="4590139"/>
            <a:ext cx="1209087" cy="3920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1"/>
        <p:cNvGrpSpPr/>
        <p:nvPr/>
      </p:nvGrpSpPr>
      <p:grpSpPr>
        <a:xfrm>
          <a:off x="0" y="0"/>
          <a:ext cx="0" cy="0"/>
          <a:chOff x="0" y="0"/>
          <a:chExt cx="0" cy="0"/>
        </a:xfrm>
      </p:grpSpPr>
      <p:sp>
        <p:nvSpPr>
          <p:cNvPr id="3" name="Rectángulo 2"/>
          <p:cNvSpPr/>
          <p:nvPr/>
        </p:nvSpPr>
        <p:spPr>
          <a:xfrm>
            <a:off x="112021" y="890393"/>
            <a:ext cx="5358967" cy="3093154"/>
          </a:xfrm>
          <a:prstGeom prst="rect">
            <a:avLst/>
          </a:prstGeom>
        </p:spPr>
        <p:txBody>
          <a:bodyPr wrap="square">
            <a:spAutoFit/>
          </a:bodyPr>
          <a:lstStyle/>
          <a:p>
            <a:pPr algn="just">
              <a:lnSpc>
                <a:spcPct val="150000"/>
              </a:lnSpc>
            </a:pPr>
            <a:r>
              <a:rPr lang="es-CO" sz="1500" dirty="0">
                <a:solidFill>
                  <a:schemeClr val="bg1"/>
                </a:solidFill>
                <a:latin typeface="+mj-lt"/>
                <a:ea typeface="Calibri" panose="020F0502020204030204" pitchFamily="34" charset="0"/>
                <a:cs typeface="Times New Roman" panose="02020603050405020304" pitchFamily="18" charset="0"/>
              </a:rPr>
              <a:t>A</a:t>
            </a:r>
            <a:r>
              <a:rPr lang="es-CO" sz="1500" dirty="0" smtClean="0">
                <a:solidFill>
                  <a:schemeClr val="bg1"/>
                </a:solidFill>
                <a:latin typeface="+mj-lt"/>
                <a:ea typeface="Calibri" panose="020F0502020204030204" pitchFamily="34" charset="0"/>
                <a:cs typeface="Times New Roman" panose="02020603050405020304" pitchFamily="18" charset="0"/>
              </a:rPr>
              <a:t>barca </a:t>
            </a:r>
            <a:r>
              <a:rPr lang="es-CO" sz="1500" dirty="0">
                <a:solidFill>
                  <a:schemeClr val="bg1"/>
                </a:solidFill>
                <a:latin typeface="+mj-lt"/>
                <a:ea typeface="Calibri" panose="020F0502020204030204" pitchFamily="34" charset="0"/>
                <a:cs typeface="Times New Roman" panose="02020603050405020304" pitchFamily="18" charset="0"/>
              </a:rPr>
              <a:t>las medidas destinadas no solamente a prevenir la aparición de la enfermedad, tales como la reducción de los factores de riesgo, sino también a detener su avance y atenuar sus consecuencias una vez </a:t>
            </a:r>
            <a:r>
              <a:rPr lang="es-CO" sz="1500" dirty="0" smtClean="0">
                <a:solidFill>
                  <a:schemeClr val="bg1"/>
                </a:solidFill>
                <a:latin typeface="+mj-lt"/>
                <a:ea typeface="Calibri" panose="020F0502020204030204" pitchFamily="34" charset="0"/>
                <a:cs typeface="Times New Roman" panose="02020603050405020304" pitchFamily="18" charset="0"/>
              </a:rPr>
              <a:t>establecida, </a:t>
            </a:r>
            <a:r>
              <a:rPr lang="es-CO" sz="1500" dirty="0">
                <a:solidFill>
                  <a:schemeClr val="bg1"/>
                </a:solidFill>
                <a:latin typeface="+mj-lt"/>
              </a:rPr>
              <a:t>es la acción que normalmente emana del sector sanitario, y que considera a los individuos y las poblaciones como expuestos a factores de riesgo identificables que suelen estar a menudo asociados a diferentes comportamientos de riesgo.</a:t>
            </a:r>
            <a:endParaRPr lang="en-US" sz="1500" dirty="0">
              <a:solidFill>
                <a:schemeClr val="bg1"/>
              </a:solidFill>
              <a:latin typeface="+mj-lt"/>
            </a:endParaRPr>
          </a:p>
          <a:p>
            <a:endParaRPr lang="en-US" sz="1500" dirty="0">
              <a:solidFill>
                <a:schemeClr val="bg1"/>
              </a:solidFill>
            </a:endParaRPr>
          </a:p>
        </p:txBody>
      </p:sp>
      <p:sp>
        <p:nvSpPr>
          <p:cNvPr id="4" name="Rectángulo 3"/>
          <p:cNvSpPr/>
          <p:nvPr/>
        </p:nvSpPr>
        <p:spPr>
          <a:xfrm>
            <a:off x="751336" y="128923"/>
            <a:ext cx="7366119" cy="646331"/>
          </a:xfrm>
          <a:prstGeom prst="rect">
            <a:avLst/>
          </a:prstGeom>
        </p:spPr>
        <p:txBody>
          <a:bodyPr wrap="none">
            <a:spAutoFit/>
          </a:bodyPr>
          <a:lstStyle/>
          <a:p>
            <a:r>
              <a:rPr lang="es-CO" sz="3600" b="1" dirty="0">
                <a:solidFill>
                  <a:schemeClr val="bg1"/>
                </a:solidFill>
                <a:ea typeface="Calibri" panose="020F0502020204030204" pitchFamily="34" charset="0"/>
                <a:cs typeface="Times New Roman" panose="02020603050405020304" pitchFamily="18" charset="0"/>
              </a:rPr>
              <a:t>La prevención de la enfermedad </a:t>
            </a:r>
            <a:endParaRPr lang="en-US" sz="3600" b="1" dirty="0">
              <a:solidFill>
                <a:schemeClr val="bg1"/>
              </a:solidFill>
            </a:endParaRPr>
          </a:p>
        </p:txBody>
      </p:sp>
      <p:pic>
        <p:nvPicPr>
          <p:cNvPr id="9218" name="Picture 2" descr="Paciente Imágenes vectoriales de stock - Alamy"/>
          <p:cNvPicPr>
            <a:picLocks noChangeAspect="1" noChangeArrowheads="1"/>
          </p:cNvPicPr>
          <p:nvPr/>
        </p:nvPicPr>
        <p:blipFill rotWithShape="1">
          <a:blip r:embed="rId3">
            <a:extLst>
              <a:ext uri="{28A0092B-C50C-407E-A947-70E740481C1C}">
                <a14:useLocalDpi xmlns:a14="http://schemas.microsoft.com/office/drawing/2010/main" val="0"/>
              </a:ext>
            </a:extLst>
          </a:blip>
          <a:srcRect b="8420"/>
          <a:stretch/>
        </p:blipFill>
        <p:spPr bwMode="auto">
          <a:xfrm>
            <a:off x="5470988" y="890393"/>
            <a:ext cx="3683814" cy="3607179"/>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 descr="Gastrocaribe SAS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7124" y="4751492"/>
            <a:ext cx="1209087" cy="3920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Clinical Case 06-2019">
  <a:themeElements>
    <a:clrScheme name="Simple Light">
      <a:dk1>
        <a:srgbClr val="4A86E8"/>
      </a:dk1>
      <a:lt1>
        <a:srgbClr val="FFFFFF"/>
      </a:lt1>
      <a:dk2>
        <a:srgbClr val="595959"/>
      </a:dk2>
      <a:lt2>
        <a:srgbClr val="EEEEEE"/>
      </a:lt2>
      <a:accent1>
        <a:srgbClr val="6D9EEB"/>
      </a:accent1>
      <a:accent2>
        <a:srgbClr val="F7A68E"/>
      </a:accent2>
      <a:accent3>
        <a:srgbClr val="0A2E4E"/>
      </a:accent3>
      <a:accent4>
        <a:srgbClr val="ED3024"/>
      </a:accent4>
      <a:accent5>
        <a:srgbClr val="D1D1D1"/>
      </a:accent5>
      <a:accent6>
        <a:srgbClr val="F3E0A0"/>
      </a:accent6>
      <a:hlink>
        <a:srgbClr val="4A86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607</Words>
  <Application>Microsoft Office PowerPoint</Application>
  <PresentationFormat>Presentación en pantalla (16:9)</PresentationFormat>
  <Paragraphs>62</Paragraphs>
  <Slides>13</Slides>
  <Notes>13</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13</vt:i4>
      </vt:variant>
    </vt:vector>
  </HeadingPairs>
  <TitlesOfParts>
    <vt:vector size="24" baseType="lpstr">
      <vt:lpstr>Helvetica</vt:lpstr>
      <vt:lpstr>Hind</vt:lpstr>
      <vt:lpstr>Arial</vt:lpstr>
      <vt:lpstr>Pompiere</vt:lpstr>
      <vt:lpstr>Tahoma</vt:lpstr>
      <vt:lpstr>Calibri</vt:lpstr>
      <vt:lpstr>Times New Roman</vt:lpstr>
      <vt:lpstr>Century Gothic</vt:lpstr>
      <vt:lpstr>Roboto Condensed Light</vt:lpstr>
      <vt:lpstr>Arial Black</vt:lpstr>
      <vt:lpstr>Clinical Case 06-2019</vt:lpstr>
      <vt:lpstr>Derecho a la Salud Promoción y Prevención de la salud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Derecho a la Salud Promoción y Prevención de la salud</dc:title>
  <cp:lastModifiedBy>Dany Maradey Ballest</cp:lastModifiedBy>
  <cp:revision>11</cp:revision>
  <dcterms:modified xsi:type="dcterms:W3CDTF">2021-04-13T05:12:40Z</dcterms:modified>
</cp:coreProperties>
</file>