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7" r:id="rId3"/>
    <p:sldId id="258" r:id="rId4"/>
    <p:sldId id="264" r:id="rId5"/>
    <p:sldId id="259" r:id="rId6"/>
    <p:sldId id="260" r:id="rId7"/>
    <p:sldId id="267" r:id="rId8"/>
    <p:sldId id="277" r:id="rId9"/>
    <p:sldId id="289" r:id="rId10"/>
    <p:sldId id="261" r:id="rId11"/>
    <p:sldId id="262" r:id="rId12"/>
    <p:sldId id="270" r:id="rId13"/>
    <p:sldId id="273" r:id="rId14"/>
  </p:sldIdLst>
  <p:sldSz cx="9144000" cy="5143500" type="screen16x9"/>
  <p:notesSz cx="6858000" cy="9144000"/>
  <p:embeddedFontLst>
    <p:embeddedFont>
      <p:font typeface="Helvetica" panose="020B0604020202020204" pitchFamily="34" charset="0"/>
      <p:regular r:id="rId16"/>
      <p:bold r:id="rId17"/>
      <p:italic r:id="rId18"/>
      <p:boldItalic r:id="rId19"/>
    </p:embeddedFont>
    <p:embeddedFont>
      <p:font typeface="Tahoma" panose="020B0604030504040204" pitchFamily="34" charset="0"/>
      <p:regular r:id="rId20"/>
      <p:bold r:id="rId21"/>
    </p:embeddedFont>
    <p:embeddedFont>
      <p:font typeface="Calibri" panose="020F0502020204030204" pitchFamily="34" charset="0"/>
      <p:regular r:id="rId22"/>
      <p:bold r:id="rId23"/>
      <p:italic r:id="rId24"/>
      <p:boldItalic r:id="rId25"/>
    </p:embeddedFont>
    <p:embeddedFont>
      <p:font typeface="Hind" panose="020B0604020202020204" charset="0"/>
      <p:regular r:id="rId26"/>
      <p:bold r:id="rId27"/>
    </p:embeddedFont>
    <p:embeddedFont>
      <p:font typeface="Century Gothic" panose="020B0502020202020204" pitchFamily="34" charset="0"/>
      <p:regular r:id="rId28"/>
      <p:bold r:id="rId29"/>
      <p:italic r:id="rId30"/>
      <p:boldItalic r:id="rId31"/>
    </p:embeddedFont>
    <p:embeddedFont>
      <p:font typeface="Pompiere" panose="020B0604020202020204" charset="0"/>
      <p:regular r:id="rId32"/>
    </p:embeddedFont>
    <p:embeddedFont>
      <p:font typeface="Arial Black" panose="020B0A04020102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26C8F4-C4B5-4961-859F-922DB17F4458}">
  <a:tblStyle styleId="{4B26C8F4-C4B5-4961-859F-922DB17F44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5b8c88666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5b8c88666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6b47115854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6b47115854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6aff08049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6aff08049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65b8c88666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65b8c88666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09763f32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09763f32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47115854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47115854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b4711585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6b4711585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6b471158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6b4711585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65b8c88666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65b8c88666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B5D5FF"/>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chemeClr val="lt1"/>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chemeClr val="lt1"/>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chemeClr val="lt1"/>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8"/>
        <p:cNvGrpSpPr/>
        <p:nvPr/>
      </p:nvGrpSpPr>
      <p:grpSpPr>
        <a:xfrm>
          <a:off x="0" y="0"/>
          <a:ext cx="0" cy="0"/>
          <a:chOff x="0" y="0"/>
          <a:chExt cx="0" cy="0"/>
        </a:xfrm>
      </p:grpSpPr>
      <p:sp>
        <p:nvSpPr>
          <p:cNvPr id="59" name="Google Shape;59;p13"/>
          <p:cNvSpPr/>
          <p:nvPr/>
        </p:nvSpPr>
        <p:spPr>
          <a:xfrm>
            <a:off x="6118088" y="1929640"/>
            <a:ext cx="3025773" cy="321354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 name="Google Shape;61;p13"/>
          <p:cNvSpPr txBox="1">
            <a:spLocks noGrp="1"/>
          </p:cNvSpPr>
          <p:nvPr>
            <p:ph type="title" idx="2" hasCustomPrompt="1"/>
          </p:nvPr>
        </p:nvSpPr>
        <p:spPr>
          <a:xfrm>
            <a:off x="720150"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 name="Google Shape;62;p13"/>
          <p:cNvSpPr txBox="1">
            <a:spLocks noGrp="1"/>
          </p:cNvSpPr>
          <p:nvPr>
            <p:ph type="subTitle" idx="1"/>
          </p:nvPr>
        </p:nvSpPr>
        <p:spPr>
          <a:xfrm>
            <a:off x="720000"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subTitle" idx="3"/>
          </p:nvPr>
        </p:nvSpPr>
        <p:spPr>
          <a:xfrm>
            <a:off x="720000"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3"/>
          <p:cNvSpPr txBox="1">
            <a:spLocks noGrp="1"/>
          </p:cNvSpPr>
          <p:nvPr>
            <p:ph type="title" idx="4" hasCustomPrompt="1"/>
          </p:nvPr>
        </p:nvSpPr>
        <p:spPr>
          <a:xfrm>
            <a:off x="42943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subTitle" idx="5"/>
          </p:nvPr>
        </p:nvSpPr>
        <p:spPr>
          <a:xfrm>
            <a:off x="42942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13"/>
          <p:cNvSpPr txBox="1">
            <a:spLocks noGrp="1"/>
          </p:cNvSpPr>
          <p:nvPr>
            <p:ph type="subTitle" idx="6"/>
          </p:nvPr>
        </p:nvSpPr>
        <p:spPr>
          <a:xfrm>
            <a:off x="4294246"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3"/>
          <p:cNvSpPr txBox="1">
            <a:spLocks noGrp="1"/>
          </p:cNvSpPr>
          <p:nvPr>
            <p:ph type="title" idx="7" hasCustomPrompt="1"/>
          </p:nvPr>
        </p:nvSpPr>
        <p:spPr>
          <a:xfrm>
            <a:off x="25071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subTitle" idx="8"/>
          </p:nvPr>
        </p:nvSpPr>
        <p:spPr>
          <a:xfrm>
            <a:off x="25070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3"/>
          <p:cNvSpPr txBox="1">
            <a:spLocks noGrp="1"/>
          </p:cNvSpPr>
          <p:nvPr>
            <p:ph type="subTitle" idx="9"/>
          </p:nvPr>
        </p:nvSpPr>
        <p:spPr>
          <a:xfrm>
            <a:off x="2507042"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0" name="Google Shape;70;p13"/>
          <p:cNvSpPr txBox="1">
            <a:spLocks noGrp="1"/>
          </p:cNvSpPr>
          <p:nvPr>
            <p:ph type="title" idx="13" hasCustomPrompt="1"/>
          </p:nvPr>
        </p:nvSpPr>
        <p:spPr>
          <a:xfrm>
            <a:off x="720150"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 name="Google Shape;71;p13"/>
          <p:cNvSpPr txBox="1">
            <a:spLocks noGrp="1"/>
          </p:cNvSpPr>
          <p:nvPr>
            <p:ph type="subTitle" idx="14"/>
          </p:nvPr>
        </p:nvSpPr>
        <p:spPr>
          <a:xfrm>
            <a:off x="720000"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3"/>
          <p:cNvSpPr txBox="1">
            <a:spLocks noGrp="1"/>
          </p:cNvSpPr>
          <p:nvPr>
            <p:ph type="subTitle" idx="15"/>
          </p:nvPr>
        </p:nvSpPr>
        <p:spPr>
          <a:xfrm>
            <a:off x="720000"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13"/>
          <p:cNvSpPr txBox="1">
            <a:spLocks noGrp="1"/>
          </p:cNvSpPr>
          <p:nvPr>
            <p:ph type="title" idx="16" hasCustomPrompt="1"/>
          </p:nvPr>
        </p:nvSpPr>
        <p:spPr>
          <a:xfrm>
            <a:off x="2507188"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13"/>
          <p:cNvSpPr txBox="1">
            <a:spLocks noGrp="1"/>
          </p:cNvSpPr>
          <p:nvPr>
            <p:ph type="subTitle" idx="17"/>
          </p:nvPr>
        </p:nvSpPr>
        <p:spPr>
          <a:xfrm>
            <a:off x="2507038"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3"/>
          <p:cNvSpPr txBox="1">
            <a:spLocks noGrp="1"/>
          </p:cNvSpPr>
          <p:nvPr>
            <p:ph type="subTitle" idx="18"/>
          </p:nvPr>
        </p:nvSpPr>
        <p:spPr>
          <a:xfrm>
            <a:off x="2507044"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2">
  <p:cSld name="CUSTOM_17">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427593" y="3102404"/>
            <a:ext cx="39936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4"/>
          <p:cNvSpPr txBox="1">
            <a:spLocks noGrp="1"/>
          </p:cNvSpPr>
          <p:nvPr>
            <p:ph type="title" idx="2" hasCustomPrompt="1"/>
          </p:nvPr>
        </p:nvSpPr>
        <p:spPr>
          <a:xfrm>
            <a:off x="4430425" y="2103825"/>
            <a:ext cx="3993600" cy="9588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4"/>
          <p:cNvSpPr txBox="1">
            <a:spLocks noGrp="1"/>
          </p:cNvSpPr>
          <p:nvPr>
            <p:ph type="subTitle" idx="1"/>
          </p:nvPr>
        </p:nvSpPr>
        <p:spPr>
          <a:xfrm>
            <a:off x="4427475" y="3887049"/>
            <a:ext cx="3993600" cy="2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4"/>
          <p:cNvSpPr/>
          <p:nvPr/>
        </p:nvSpPr>
        <p:spPr>
          <a:xfrm flipH="1">
            <a:off x="-787948" y="326625"/>
            <a:ext cx="4827298" cy="483121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flipH="1">
            <a:off x="5189763" y="2"/>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88"/>
        <p:cNvGrpSpPr/>
        <p:nvPr/>
      </p:nvGrpSpPr>
      <p:grpSpPr>
        <a:xfrm>
          <a:off x="0" y="0"/>
          <a:ext cx="0" cy="0"/>
          <a:chOff x="0" y="0"/>
          <a:chExt cx="0" cy="0"/>
        </a:xfrm>
      </p:grpSpPr>
      <p:sp>
        <p:nvSpPr>
          <p:cNvPr id="89" name="Google Shape;89;p16"/>
          <p:cNvSpPr/>
          <p:nvPr/>
        </p:nvSpPr>
        <p:spPr>
          <a:xfrm>
            <a:off x="-71150" y="1614625"/>
            <a:ext cx="9286200" cy="479100"/>
          </a:xfrm>
          <a:prstGeom prst="rect">
            <a:avLst/>
          </a:prstGeom>
          <a:gradFill>
            <a:gsLst>
              <a:gs pos="0">
                <a:schemeClr val="l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1" name="Google Shape;91;p16"/>
          <p:cNvSpPr txBox="1">
            <a:spLocks noGrp="1"/>
          </p:cNvSpPr>
          <p:nvPr>
            <p:ph type="subTitle" idx="1"/>
          </p:nvPr>
        </p:nvSpPr>
        <p:spPr>
          <a:xfrm>
            <a:off x="791238"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6"/>
          <p:cNvSpPr txBox="1">
            <a:spLocks noGrp="1"/>
          </p:cNvSpPr>
          <p:nvPr>
            <p:ph type="subTitle" idx="2"/>
          </p:nvPr>
        </p:nvSpPr>
        <p:spPr>
          <a:xfrm>
            <a:off x="79130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3" name="Google Shape;93;p16"/>
          <p:cNvSpPr txBox="1">
            <a:spLocks noGrp="1"/>
          </p:cNvSpPr>
          <p:nvPr>
            <p:ph type="subTitle" idx="3"/>
          </p:nvPr>
        </p:nvSpPr>
        <p:spPr>
          <a:xfrm>
            <a:off x="3395550"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 name="Google Shape;94;p16"/>
          <p:cNvSpPr txBox="1">
            <a:spLocks noGrp="1"/>
          </p:cNvSpPr>
          <p:nvPr>
            <p:ph type="subTitle" idx="4"/>
          </p:nvPr>
        </p:nvSpPr>
        <p:spPr>
          <a:xfrm>
            <a:off x="339555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5" name="Google Shape;95;p16"/>
          <p:cNvSpPr txBox="1">
            <a:spLocks noGrp="1"/>
          </p:cNvSpPr>
          <p:nvPr>
            <p:ph type="subTitle" idx="5"/>
          </p:nvPr>
        </p:nvSpPr>
        <p:spPr>
          <a:xfrm>
            <a:off x="5999863"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6"/>
          <p:cNvSpPr txBox="1">
            <a:spLocks noGrp="1"/>
          </p:cNvSpPr>
          <p:nvPr>
            <p:ph type="subTitle" idx="6"/>
          </p:nvPr>
        </p:nvSpPr>
        <p:spPr>
          <a:xfrm>
            <a:off x="5999878"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ve columns">
  <p:cSld name="CUSTOM_5">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3206675"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3" name="Google Shape;113;p18"/>
          <p:cNvSpPr txBox="1">
            <a:spLocks noGrp="1"/>
          </p:cNvSpPr>
          <p:nvPr>
            <p:ph type="subTitle" idx="2"/>
          </p:nvPr>
        </p:nvSpPr>
        <p:spPr>
          <a:xfrm>
            <a:off x="3206675" y="193822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4" name="Google Shape;114;p18"/>
          <p:cNvSpPr txBox="1">
            <a:spLocks noGrp="1"/>
          </p:cNvSpPr>
          <p:nvPr>
            <p:ph type="subTitle" idx="3"/>
          </p:nvPr>
        </p:nvSpPr>
        <p:spPr>
          <a:xfrm>
            <a:off x="5739468"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5" name="Google Shape;115;p18"/>
          <p:cNvSpPr txBox="1">
            <a:spLocks noGrp="1"/>
          </p:cNvSpPr>
          <p:nvPr>
            <p:ph type="subTitle" idx="4"/>
          </p:nvPr>
        </p:nvSpPr>
        <p:spPr>
          <a:xfrm>
            <a:off x="5739475" y="1938300"/>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6" name="Google Shape;116;p18"/>
          <p:cNvSpPr txBox="1">
            <a:spLocks noGrp="1"/>
          </p:cNvSpPr>
          <p:nvPr>
            <p:ph type="subTitle" idx="5"/>
          </p:nvPr>
        </p:nvSpPr>
        <p:spPr>
          <a:xfrm>
            <a:off x="6879087"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7" name="Google Shape;117;p18"/>
          <p:cNvSpPr txBox="1">
            <a:spLocks noGrp="1"/>
          </p:cNvSpPr>
          <p:nvPr>
            <p:ph type="subTitle" idx="6"/>
          </p:nvPr>
        </p:nvSpPr>
        <p:spPr>
          <a:xfrm>
            <a:off x="6879076"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8" name="Google Shape;118;p18"/>
          <p:cNvSpPr txBox="1">
            <a:spLocks noGrp="1"/>
          </p:cNvSpPr>
          <p:nvPr>
            <p:ph type="subTitle" idx="7"/>
          </p:nvPr>
        </p:nvSpPr>
        <p:spPr>
          <a:xfrm>
            <a:off x="4472556"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9" name="Google Shape;119;p18"/>
          <p:cNvSpPr txBox="1">
            <a:spLocks noGrp="1"/>
          </p:cNvSpPr>
          <p:nvPr>
            <p:ph type="subTitle" idx="8"/>
          </p:nvPr>
        </p:nvSpPr>
        <p:spPr>
          <a:xfrm>
            <a:off x="4472552"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0" name="Google Shape;120;p18"/>
          <p:cNvSpPr txBox="1">
            <a:spLocks noGrp="1"/>
          </p:cNvSpPr>
          <p:nvPr>
            <p:ph type="subTitle" idx="9"/>
          </p:nvPr>
        </p:nvSpPr>
        <p:spPr>
          <a:xfrm>
            <a:off x="2067072"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1" name="Google Shape;121;p18"/>
          <p:cNvSpPr txBox="1">
            <a:spLocks noGrp="1"/>
          </p:cNvSpPr>
          <p:nvPr>
            <p:ph type="subTitle" idx="13"/>
          </p:nvPr>
        </p:nvSpPr>
        <p:spPr>
          <a:xfrm>
            <a:off x="2067075"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2" name="Google Shape;122;p18"/>
          <p:cNvSpPr txBox="1">
            <a:spLocks noGrp="1"/>
          </p:cNvSpPr>
          <p:nvPr>
            <p:ph type="title" idx="14" hasCustomPrompt="1"/>
          </p:nvPr>
        </p:nvSpPr>
        <p:spPr>
          <a:xfrm>
            <a:off x="2012325"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3" name="Google Shape;123;p18"/>
          <p:cNvSpPr txBox="1">
            <a:spLocks noGrp="1"/>
          </p:cNvSpPr>
          <p:nvPr>
            <p:ph type="title" idx="15" hasCustomPrompt="1"/>
          </p:nvPr>
        </p:nvSpPr>
        <p:spPr>
          <a:xfrm>
            <a:off x="4545124"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4" name="Google Shape;124;p18"/>
          <p:cNvSpPr txBox="1">
            <a:spLocks noGrp="1"/>
          </p:cNvSpPr>
          <p:nvPr>
            <p:ph type="title" idx="16" hasCustomPrompt="1"/>
          </p:nvPr>
        </p:nvSpPr>
        <p:spPr>
          <a:xfrm>
            <a:off x="5684726"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5" name="Google Shape;125;p18"/>
          <p:cNvSpPr txBox="1">
            <a:spLocks noGrp="1"/>
          </p:cNvSpPr>
          <p:nvPr>
            <p:ph type="title" idx="17" hasCustomPrompt="1"/>
          </p:nvPr>
        </p:nvSpPr>
        <p:spPr>
          <a:xfrm>
            <a:off x="3278200"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6" name="Google Shape;126;p18"/>
          <p:cNvSpPr txBox="1">
            <a:spLocks noGrp="1"/>
          </p:cNvSpPr>
          <p:nvPr>
            <p:ph type="title" idx="18" hasCustomPrompt="1"/>
          </p:nvPr>
        </p:nvSpPr>
        <p:spPr>
          <a:xfrm>
            <a:off x="872625"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21"/>
          <p:cNvSpPr txBox="1">
            <a:spLocks noGrp="1"/>
          </p:cNvSpPr>
          <p:nvPr>
            <p:ph type="subTitle" idx="1"/>
          </p:nvPr>
        </p:nvSpPr>
        <p:spPr>
          <a:xfrm>
            <a:off x="3480325" y="15793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1" name="Google Shape;151;p21"/>
          <p:cNvSpPr txBox="1">
            <a:spLocks noGrp="1"/>
          </p:cNvSpPr>
          <p:nvPr>
            <p:ph type="subTitle" idx="2"/>
          </p:nvPr>
        </p:nvSpPr>
        <p:spPr>
          <a:xfrm>
            <a:off x="6469550" y="157622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2" name="Google Shape;152;p21"/>
          <p:cNvSpPr/>
          <p:nvPr/>
        </p:nvSpPr>
        <p:spPr>
          <a:xfrm>
            <a:off x="950" y="2188625"/>
            <a:ext cx="2984702"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a:spLocks noGrp="1"/>
          </p:cNvSpPr>
          <p:nvPr>
            <p:ph type="subTitle" idx="3"/>
          </p:nvPr>
        </p:nvSpPr>
        <p:spPr>
          <a:xfrm>
            <a:off x="3480325" y="2629959"/>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4" name="Google Shape;154;p21"/>
          <p:cNvSpPr txBox="1">
            <a:spLocks noGrp="1"/>
          </p:cNvSpPr>
          <p:nvPr>
            <p:ph type="subTitle" idx="4"/>
          </p:nvPr>
        </p:nvSpPr>
        <p:spPr>
          <a:xfrm>
            <a:off x="6469550" y="2631538"/>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5" name="Google Shape;155;p21"/>
          <p:cNvSpPr txBox="1">
            <a:spLocks noGrp="1"/>
          </p:cNvSpPr>
          <p:nvPr>
            <p:ph type="subTitle" idx="5"/>
          </p:nvPr>
        </p:nvSpPr>
        <p:spPr>
          <a:xfrm>
            <a:off x="3480325" y="36884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6" name="Google Shape;156;p21"/>
          <p:cNvSpPr txBox="1">
            <a:spLocks noGrp="1"/>
          </p:cNvSpPr>
          <p:nvPr>
            <p:ph type="subTitle" idx="6"/>
          </p:nvPr>
        </p:nvSpPr>
        <p:spPr>
          <a:xfrm>
            <a:off x="6469550" y="368847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CUSTOM_7_1">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720078" y="1168800"/>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1" name="Google Shape;171;p23"/>
          <p:cNvSpPr txBox="1">
            <a:spLocks noGrp="1"/>
          </p:cNvSpPr>
          <p:nvPr>
            <p:ph type="subTitle" idx="2"/>
          </p:nvPr>
        </p:nvSpPr>
        <p:spPr>
          <a:xfrm>
            <a:off x="720000" y="140026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2" name="Google Shape;172;p23"/>
          <p:cNvSpPr txBox="1">
            <a:spLocks noGrp="1"/>
          </p:cNvSpPr>
          <p:nvPr>
            <p:ph type="subTitle" idx="3"/>
          </p:nvPr>
        </p:nvSpPr>
        <p:spPr>
          <a:xfrm>
            <a:off x="720078" y="2295149"/>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3" name="Google Shape;173;p23"/>
          <p:cNvSpPr txBox="1">
            <a:spLocks noGrp="1"/>
          </p:cNvSpPr>
          <p:nvPr>
            <p:ph type="subTitle" idx="4"/>
          </p:nvPr>
        </p:nvSpPr>
        <p:spPr>
          <a:xfrm>
            <a:off x="720000" y="2526762"/>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23"/>
          <p:cNvSpPr txBox="1">
            <a:spLocks noGrp="1"/>
          </p:cNvSpPr>
          <p:nvPr>
            <p:ph type="subTitle" idx="5"/>
          </p:nvPr>
        </p:nvSpPr>
        <p:spPr>
          <a:xfrm>
            <a:off x="720078" y="3421497"/>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5" name="Google Shape;175;p23"/>
          <p:cNvSpPr txBox="1">
            <a:spLocks noGrp="1"/>
          </p:cNvSpPr>
          <p:nvPr>
            <p:ph type="subTitle" idx="6"/>
          </p:nvPr>
        </p:nvSpPr>
        <p:spPr>
          <a:xfrm>
            <a:off x="720000" y="365312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6" name="Google Shape;176;p23"/>
          <p:cNvSpPr/>
          <p:nvPr/>
        </p:nvSpPr>
        <p:spPr>
          <a:xfrm>
            <a:off x="2041645" y="3635812"/>
            <a:ext cx="5642691" cy="1504812"/>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subTitle" idx="7"/>
          </p:nvPr>
        </p:nvSpPr>
        <p:spPr>
          <a:xfrm>
            <a:off x="6391500" y="1168800"/>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8" name="Google Shape;178;p23"/>
          <p:cNvSpPr txBox="1">
            <a:spLocks noGrp="1"/>
          </p:cNvSpPr>
          <p:nvPr>
            <p:ph type="subTitle" idx="8"/>
          </p:nvPr>
        </p:nvSpPr>
        <p:spPr>
          <a:xfrm>
            <a:off x="6391500" y="1404826"/>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9" name="Google Shape;179;p23"/>
          <p:cNvSpPr txBox="1">
            <a:spLocks noGrp="1"/>
          </p:cNvSpPr>
          <p:nvPr>
            <p:ph type="subTitle" idx="9"/>
          </p:nvPr>
        </p:nvSpPr>
        <p:spPr>
          <a:xfrm>
            <a:off x="6391500" y="2295149"/>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0" name="Google Shape;180;p23"/>
          <p:cNvSpPr txBox="1">
            <a:spLocks noGrp="1"/>
          </p:cNvSpPr>
          <p:nvPr>
            <p:ph type="subTitle" idx="13"/>
          </p:nvPr>
        </p:nvSpPr>
        <p:spPr>
          <a:xfrm>
            <a:off x="6391500" y="2528974"/>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1" name="Google Shape;181;p23"/>
          <p:cNvSpPr txBox="1">
            <a:spLocks noGrp="1"/>
          </p:cNvSpPr>
          <p:nvPr>
            <p:ph type="subTitle" idx="14"/>
          </p:nvPr>
        </p:nvSpPr>
        <p:spPr>
          <a:xfrm>
            <a:off x="6391500" y="3421497"/>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23"/>
          <p:cNvSpPr txBox="1">
            <a:spLocks noGrp="1"/>
          </p:cNvSpPr>
          <p:nvPr>
            <p:ph type="subTitle" idx="15"/>
          </p:nvPr>
        </p:nvSpPr>
        <p:spPr>
          <a:xfrm>
            <a:off x="6391500" y="3653123"/>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CUSTOM_16">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3" name="Google Shape;253;p32"/>
          <p:cNvSpPr/>
          <p:nvPr/>
        </p:nvSpPr>
        <p:spPr>
          <a:xfrm>
            <a:off x="4572001" y="1071024"/>
            <a:ext cx="4594174" cy="4079573"/>
          </a:xfrm>
          <a:custGeom>
            <a:avLst/>
            <a:gdLst/>
            <a:ahLst/>
            <a:cxnLst/>
            <a:rect l="l" t="t" r="r" b="b"/>
            <a:pathLst>
              <a:path w="156198" h="138702" extrusionOk="0">
                <a:moveTo>
                  <a:pt x="0" y="138701"/>
                </a:moveTo>
                <a:cubicBezTo>
                  <a:pt x="0" y="138701"/>
                  <a:pt x="2116" y="120906"/>
                  <a:pt x="13564" y="117157"/>
                </a:cubicBezTo>
                <a:cubicBezTo>
                  <a:pt x="16913" y="116057"/>
                  <a:pt x="20929" y="114074"/>
                  <a:pt x="24911" y="111808"/>
                </a:cubicBezTo>
                <a:cubicBezTo>
                  <a:pt x="35042" y="106076"/>
                  <a:pt x="41257" y="95328"/>
                  <a:pt x="41341" y="83714"/>
                </a:cubicBezTo>
                <a:cubicBezTo>
                  <a:pt x="41407" y="76549"/>
                  <a:pt x="44240" y="70118"/>
                  <a:pt x="55221" y="72584"/>
                </a:cubicBezTo>
                <a:cubicBezTo>
                  <a:pt x="77516" y="77582"/>
                  <a:pt x="91229" y="53771"/>
                  <a:pt x="91229" y="53771"/>
                </a:cubicBezTo>
                <a:cubicBezTo>
                  <a:pt x="91229" y="53771"/>
                  <a:pt x="84797" y="17380"/>
                  <a:pt x="108958" y="12181"/>
                </a:cubicBezTo>
                <a:cubicBezTo>
                  <a:pt x="133119" y="6966"/>
                  <a:pt x="156197" y="1"/>
                  <a:pt x="156197" y="1"/>
                </a:cubicBezTo>
                <a:lnTo>
                  <a:pt x="155831" y="138601"/>
                </a:ln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72000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7" name="Google Shape;27;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 name="Google Shape;28;p5"/>
          <p:cNvSpPr txBox="1">
            <a:spLocks noGrp="1"/>
          </p:cNvSpPr>
          <p:nvPr>
            <p:ph type="body" idx="2"/>
          </p:nvPr>
        </p:nvSpPr>
        <p:spPr>
          <a:xfrm>
            <a:off x="565895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9" name="Google Shape;29;p5"/>
          <p:cNvSpPr txBox="1">
            <a:spLocks noGrp="1"/>
          </p:cNvSpPr>
          <p:nvPr>
            <p:ph type="subTitle" idx="3"/>
          </p:nvPr>
        </p:nvSpPr>
        <p:spPr>
          <a:xfrm>
            <a:off x="720000" y="1894000"/>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 name="Google Shape;30;p5"/>
          <p:cNvSpPr txBox="1">
            <a:spLocks noGrp="1"/>
          </p:cNvSpPr>
          <p:nvPr>
            <p:ph type="subTitle" idx="4"/>
          </p:nvPr>
        </p:nvSpPr>
        <p:spPr>
          <a:xfrm>
            <a:off x="5658900" y="1894025"/>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5"/>
          <p:cNvSpPr/>
          <p:nvPr/>
        </p:nvSpPr>
        <p:spPr>
          <a:xfrm>
            <a:off x="1667550" y="3931099"/>
            <a:ext cx="5809067" cy="1212418"/>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grpSp>
        <p:nvGrpSpPr>
          <p:cNvPr id="35" name="Google Shape;35;p7"/>
          <p:cNvGrpSpPr/>
          <p:nvPr/>
        </p:nvGrpSpPr>
        <p:grpSpPr>
          <a:xfrm>
            <a:off x="3527981" y="1436716"/>
            <a:ext cx="5616442" cy="3706262"/>
            <a:chOff x="3527981" y="1436716"/>
            <a:chExt cx="5616442" cy="3706262"/>
          </a:xfrm>
        </p:grpSpPr>
        <p:sp>
          <p:nvSpPr>
            <p:cNvPr id="36" name="Google Shape;36;p7"/>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B5D5FF"/>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7"/>
          <p:cNvSpPr txBox="1">
            <a:spLocks noGrp="1"/>
          </p:cNvSpPr>
          <p:nvPr>
            <p:ph type="title"/>
          </p:nvPr>
        </p:nvSpPr>
        <p:spPr>
          <a:xfrm>
            <a:off x="720000" y="1767600"/>
            <a:ext cx="3136500" cy="90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720000" y="2667600"/>
            <a:ext cx="3136500" cy="1422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2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41" name="Google Shape;41;p7"/>
          <p:cNvSpPr/>
          <p:nvPr/>
        </p:nvSpPr>
        <p:spPr>
          <a:xfrm>
            <a:off x="-10" y="-1993"/>
            <a:ext cx="3207179" cy="1774160"/>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443200" y="1767600"/>
            <a:ext cx="2980800" cy="1785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4" name="Google Shape;44;p8"/>
          <p:cNvSpPr/>
          <p:nvPr/>
        </p:nvSpPr>
        <p:spPr>
          <a:xfrm flipH="1">
            <a:off x="-14590" y="-179329"/>
            <a:ext cx="5025144" cy="5336997"/>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2505825"/>
            <a:ext cx="5927168" cy="276470"/>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920925" y="908575"/>
            <a:ext cx="5006400" cy="207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920925" y="2937600"/>
            <a:ext cx="5006400" cy="6156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7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p:nvPr/>
        </p:nvSpPr>
        <p:spPr>
          <a:xfrm flipH="1">
            <a:off x="5997499" y="2188625"/>
            <a:ext cx="3146501"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7" r:id="rId14"/>
    <p:sldLayoutId id="2147483669"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4" name="Google Shape;264;p35"/>
          <p:cNvGrpSpPr/>
          <p:nvPr/>
        </p:nvGrpSpPr>
        <p:grpSpPr>
          <a:xfrm>
            <a:off x="0" y="1629473"/>
            <a:ext cx="4125201" cy="3394826"/>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621;p29"/>
          <p:cNvSpPr txBox="1">
            <a:spLocks noGrp="1"/>
          </p:cNvSpPr>
          <p:nvPr>
            <p:ph type="ctrTitle"/>
          </p:nvPr>
        </p:nvSpPr>
        <p:spPr>
          <a:xfrm>
            <a:off x="3397797" y="2036722"/>
            <a:ext cx="5746203" cy="8964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s-CO" sz="4000" b="1" dirty="0" smtClean="0">
                <a:solidFill>
                  <a:schemeClr val="tx2">
                    <a:lumMod val="10000"/>
                  </a:schemeClr>
                </a:solidFill>
                <a:latin typeface="+mj-lt"/>
              </a:rPr>
              <a:t>Derecho a la Salud</a:t>
            </a:r>
            <a:br>
              <a:rPr lang="es-CO" sz="4000" b="1" dirty="0" smtClean="0">
                <a:solidFill>
                  <a:schemeClr val="tx2">
                    <a:lumMod val="10000"/>
                  </a:schemeClr>
                </a:solidFill>
                <a:latin typeface="+mj-lt"/>
              </a:rPr>
            </a:br>
            <a:r>
              <a:rPr lang="es-CO" sz="4000" b="1" dirty="0" smtClean="0">
                <a:solidFill>
                  <a:schemeClr val="tx2">
                    <a:lumMod val="10000"/>
                  </a:schemeClr>
                </a:solidFill>
                <a:latin typeface="+mj-lt"/>
              </a:rPr>
              <a:t>Promoción y Prevención de la salud</a:t>
            </a:r>
            <a:endParaRPr sz="4000" b="1" dirty="0">
              <a:solidFill>
                <a:schemeClr val="tx2">
                  <a:lumMod val="10000"/>
                </a:schemeClr>
              </a:solidFill>
              <a:latin typeface="+mj-lt"/>
            </a:endParaRPr>
          </a:p>
        </p:txBody>
      </p:sp>
      <p:pic>
        <p:nvPicPr>
          <p:cNvPr id="13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83" y="477657"/>
            <a:ext cx="2483176" cy="805091"/>
          </a:xfrm>
          <a:prstGeom prst="rect">
            <a:avLst/>
          </a:prstGeom>
          <a:noFill/>
          <a:extLst>
            <a:ext uri="{909E8E84-426E-40DD-AFC4-6F175D3DCCD1}">
              <a14:hiddenFill xmlns:a14="http://schemas.microsoft.com/office/drawing/2010/main">
                <a:solidFill>
                  <a:srgbClr val="FFFFFF"/>
                </a:solidFill>
              </a14:hiddenFill>
            </a:ext>
          </a:extLst>
        </p:spPr>
      </p:pic>
      <p:sp>
        <p:nvSpPr>
          <p:cNvPr id="136" name="Rectángulo 135"/>
          <p:cNvSpPr/>
          <p:nvPr/>
        </p:nvSpPr>
        <p:spPr>
          <a:xfrm>
            <a:off x="4641400" y="4694647"/>
            <a:ext cx="6271708" cy="400110"/>
          </a:xfrm>
          <a:prstGeom prst="rect">
            <a:avLst/>
          </a:prstGeom>
        </p:spPr>
        <p:txBody>
          <a:bodyPr wrap="square">
            <a:spAutoFit/>
          </a:bodyPr>
          <a:lstStyle/>
          <a:p>
            <a:pPr algn="ctr"/>
            <a:r>
              <a:rPr lang="es-CO" sz="2000" b="1" dirty="0" smtClean="0">
                <a:latin typeface="Arial Black" panose="020B0A04020102020204" pitchFamily="34" charset="0"/>
                <a:ea typeface="Calibri" panose="020F0502020204030204" pitchFamily="34" charset="0"/>
                <a:cs typeface="Times New Roman" panose="02020603050405020304" pitchFamily="18" charset="0"/>
              </a:rPr>
              <a:t>ASOGASTRO</a:t>
            </a:r>
            <a:endParaRPr lang="en-US" sz="2000" dirty="0">
              <a:latin typeface="Arial Black" panose="020B0A040201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0"/>
          <p:cNvSpPr/>
          <p:nvPr/>
        </p:nvSpPr>
        <p:spPr>
          <a:xfrm>
            <a:off x="791238" y="13246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395550" y="13246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5999863" y="13245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4464750"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40"/>
          <p:cNvCxnSpPr/>
          <p:nvPr/>
        </p:nvCxnSpPr>
        <p:spPr>
          <a:xfrm>
            <a:off x="4572000" y="3186150"/>
            <a:ext cx="0" cy="489600"/>
          </a:xfrm>
          <a:prstGeom prst="straightConnector1">
            <a:avLst/>
          </a:prstGeom>
          <a:noFill/>
          <a:ln w="19050" cap="flat" cmpd="sng">
            <a:solidFill>
              <a:schemeClr val="dk1"/>
            </a:solidFill>
            <a:prstDash val="solid"/>
            <a:round/>
            <a:headEnd type="none" w="med" len="med"/>
            <a:tailEnd type="none" w="med" len="med"/>
          </a:ln>
        </p:spPr>
      </p:cxnSp>
      <p:sp>
        <p:nvSpPr>
          <p:cNvPr id="579" name="Google Shape;579;p40"/>
          <p:cNvSpPr/>
          <p:nvPr/>
        </p:nvSpPr>
        <p:spPr>
          <a:xfrm>
            <a:off x="7069063"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40"/>
          <p:cNvCxnSpPr/>
          <p:nvPr/>
        </p:nvCxnSpPr>
        <p:spPr>
          <a:xfrm>
            <a:off x="7176313" y="3186050"/>
            <a:ext cx="0" cy="489600"/>
          </a:xfrm>
          <a:prstGeom prst="straightConnector1">
            <a:avLst/>
          </a:prstGeom>
          <a:noFill/>
          <a:ln w="19050" cap="flat" cmpd="sng">
            <a:solidFill>
              <a:schemeClr val="dk1"/>
            </a:solidFill>
            <a:prstDash val="solid"/>
            <a:round/>
            <a:headEnd type="none" w="med" len="med"/>
            <a:tailEnd type="none" w="med" len="med"/>
          </a:ln>
        </p:spPr>
      </p:cxnSp>
      <p:sp>
        <p:nvSpPr>
          <p:cNvPr id="581" name="Google Shape;581;p40"/>
          <p:cNvSpPr/>
          <p:nvPr/>
        </p:nvSpPr>
        <p:spPr>
          <a:xfrm>
            <a:off x="1860438"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 name="Google Shape;582;p40"/>
          <p:cNvCxnSpPr/>
          <p:nvPr/>
        </p:nvCxnSpPr>
        <p:spPr>
          <a:xfrm>
            <a:off x="1967688" y="3186050"/>
            <a:ext cx="0" cy="489600"/>
          </a:xfrm>
          <a:prstGeom prst="straightConnector1">
            <a:avLst/>
          </a:prstGeom>
          <a:noFill/>
          <a:ln w="19050" cap="flat" cmpd="sng">
            <a:solidFill>
              <a:schemeClr val="dk1"/>
            </a:solidFill>
            <a:prstDash val="solid"/>
            <a:round/>
            <a:headEnd type="none" w="med" len="med"/>
            <a:tailEnd type="none" w="med" len="med"/>
          </a:ln>
        </p:spPr>
      </p:cxnSp>
      <p:sp>
        <p:nvSpPr>
          <p:cNvPr id="584" name="Google Shape;584;p40"/>
          <p:cNvSpPr txBox="1">
            <a:spLocks noGrp="1"/>
          </p:cNvSpPr>
          <p:nvPr>
            <p:ph type="subTitle" idx="1"/>
          </p:nvPr>
        </p:nvSpPr>
        <p:spPr>
          <a:xfrm>
            <a:off x="791238"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585" name="Google Shape;585;p40"/>
          <p:cNvSpPr txBox="1">
            <a:spLocks noGrp="1"/>
          </p:cNvSpPr>
          <p:nvPr>
            <p:ph type="subTitle" idx="2"/>
          </p:nvPr>
        </p:nvSpPr>
        <p:spPr>
          <a:xfrm>
            <a:off x="791300"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 is the fourth-largest planet by diameter in our Solar System</a:t>
            </a:r>
            <a:endParaRPr/>
          </a:p>
        </p:txBody>
      </p:sp>
      <p:sp>
        <p:nvSpPr>
          <p:cNvPr id="586" name="Google Shape;586;p40"/>
          <p:cNvSpPr txBox="1">
            <a:spLocks noGrp="1"/>
          </p:cNvSpPr>
          <p:nvPr>
            <p:ph type="subTitle" idx="3"/>
          </p:nvPr>
        </p:nvSpPr>
        <p:spPr>
          <a:xfrm>
            <a:off x="3395550"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587" name="Google Shape;587;p40"/>
          <p:cNvSpPr txBox="1">
            <a:spLocks noGrp="1"/>
          </p:cNvSpPr>
          <p:nvPr>
            <p:ph type="subTitle" idx="4"/>
          </p:nvPr>
        </p:nvSpPr>
        <p:spPr>
          <a:xfrm>
            <a:off x="3395550"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the ringed one. It’s a gas giant, composed mostly of hydrogen and helium</a:t>
            </a:r>
            <a:endParaRPr/>
          </a:p>
        </p:txBody>
      </p:sp>
      <p:sp>
        <p:nvSpPr>
          <p:cNvPr id="588" name="Google Shape;588;p40"/>
          <p:cNvSpPr txBox="1">
            <a:spLocks noGrp="1"/>
          </p:cNvSpPr>
          <p:nvPr>
            <p:ph type="subTitle" idx="5"/>
          </p:nvPr>
        </p:nvSpPr>
        <p:spPr>
          <a:xfrm>
            <a:off x="5999863"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589" name="Google Shape;589;p40"/>
          <p:cNvSpPr txBox="1">
            <a:spLocks noGrp="1"/>
          </p:cNvSpPr>
          <p:nvPr>
            <p:ph type="subTitle" idx="6"/>
          </p:nvPr>
        </p:nvSpPr>
        <p:spPr>
          <a:xfrm>
            <a:off x="5999878"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 and the smallest one in our Solar System</a:t>
            </a:r>
            <a:endParaRPr/>
          </a:p>
        </p:txBody>
      </p:sp>
      <p:grpSp>
        <p:nvGrpSpPr>
          <p:cNvPr id="590" name="Google Shape;590;p40"/>
          <p:cNvGrpSpPr/>
          <p:nvPr/>
        </p:nvGrpSpPr>
        <p:grpSpPr>
          <a:xfrm>
            <a:off x="1714300" y="2352362"/>
            <a:ext cx="506774" cy="506807"/>
            <a:chOff x="1719413" y="2232465"/>
            <a:chExt cx="488410" cy="488442"/>
          </a:xfrm>
        </p:grpSpPr>
        <p:sp>
          <p:nvSpPr>
            <p:cNvPr id="591" name="Google Shape;591;p40"/>
            <p:cNvSpPr/>
            <p:nvPr/>
          </p:nvSpPr>
          <p:spPr>
            <a:xfrm>
              <a:off x="1734412" y="2339031"/>
              <a:ext cx="458443" cy="107143"/>
            </a:xfrm>
            <a:custGeom>
              <a:avLst/>
              <a:gdLst/>
              <a:ahLst/>
              <a:cxnLst/>
              <a:rect l="l" t="t" r="r" b="b"/>
              <a:pathLst>
                <a:path w="14304" h="3343" extrusionOk="0">
                  <a:moveTo>
                    <a:pt x="953" y="1"/>
                  </a:moveTo>
                  <a:cubicBezTo>
                    <a:pt x="435" y="1"/>
                    <a:pt x="1" y="435"/>
                    <a:pt x="1" y="953"/>
                  </a:cubicBezTo>
                  <a:lnTo>
                    <a:pt x="1" y="3343"/>
                  </a:lnTo>
                  <a:lnTo>
                    <a:pt x="14303" y="3343"/>
                  </a:lnTo>
                  <a:lnTo>
                    <a:pt x="14303" y="953"/>
                  </a:lnTo>
                  <a:cubicBezTo>
                    <a:pt x="14303" y="435"/>
                    <a:pt x="13869" y="1"/>
                    <a:pt x="13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719413" y="2232465"/>
              <a:ext cx="488410" cy="488442"/>
            </a:xfrm>
            <a:custGeom>
              <a:avLst/>
              <a:gdLst/>
              <a:ahLst/>
              <a:cxnLst/>
              <a:rect l="l" t="t" r="r" b="b"/>
              <a:pathLst>
                <a:path w="15239" h="15240" extrusionOk="0">
                  <a:moveTo>
                    <a:pt x="10945" y="953"/>
                  </a:moveTo>
                  <a:cubicBezTo>
                    <a:pt x="11212" y="953"/>
                    <a:pt x="11429" y="1154"/>
                    <a:pt x="11429" y="1421"/>
                  </a:cubicBezTo>
                  <a:lnTo>
                    <a:pt x="11429" y="2858"/>
                  </a:lnTo>
                  <a:lnTo>
                    <a:pt x="3810" y="2858"/>
                  </a:lnTo>
                  <a:lnTo>
                    <a:pt x="3810" y="1421"/>
                  </a:lnTo>
                  <a:cubicBezTo>
                    <a:pt x="3810" y="1154"/>
                    <a:pt x="4028" y="953"/>
                    <a:pt x="4278" y="953"/>
                  </a:cubicBezTo>
                  <a:close/>
                  <a:moveTo>
                    <a:pt x="13819" y="3810"/>
                  </a:moveTo>
                  <a:cubicBezTo>
                    <a:pt x="14069" y="3810"/>
                    <a:pt x="14287" y="4011"/>
                    <a:pt x="14287" y="4278"/>
                  </a:cubicBezTo>
                  <a:lnTo>
                    <a:pt x="14287" y="13819"/>
                  </a:lnTo>
                  <a:cubicBezTo>
                    <a:pt x="14287" y="14070"/>
                    <a:pt x="14069" y="14287"/>
                    <a:pt x="13819" y="14287"/>
                  </a:cubicBezTo>
                  <a:lnTo>
                    <a:pt x="1421" y="14287"/>
                  </a:lnTo>
                  <a:cubicBezTo>
                    <a:pt x="1154" y="14287"/>
                    <a:pt x="953" y="14070"/>
                    <a:pt x="953" y="13819"/>
                  </a:cubicBezTo>
                  <a:lnTo>
                    <a:pt x="953" y="4278"/>
                  </a:lnTo>
                  <a:cubicBezTo>
                    <a:pt x="953" y="4011"/>
                    <a:pt x="1154" y="3810"/>
                    <a:pt x="1421" y="3810"/>
                  </a:cubicBezTo>
                  <a:close/>
                  <a:moveTo>
                    <a:pt x="4278" y="1"/>
                  </a:moveTo>
                  <a:cubicBezTo>
                    <a:pt x="3493" y="1"/>
                    <a:pt x="2858" y="636"/>
                    <a:pt x="2858" y="1421"/>
                  </a:cubicBezTo>
                  <a:lnTo>
                    <a:pt x="2858" y="2858"/>
                  </a:lnTo>
                  <a:lnTo>
                    <a:pt x="1421" y="2858"/>
                  </a:lnTo>
                  <a:cubicBezTo>
                    <a:pt x="636" y="2858"/>
                    <a:pt x="1" y="3493"/>
                    <a:pt x="1" y="4278"/>
                  </a:cubicBezTo>
                  <a:lnTo>
                    <a:pt x="1" y="13819"/>
                  </a:lnTo>
                  <a:cubicBezTo>
                    <a:pt x="1" y="14604"/>
                    <a:pt x="636" y="15239"/>
                    <a:pt x="1421" y="15239"/>
                  </a:cubicBezTo>
                  <a:lnTo>
                    <a:pt x="13819" y="15239"/>
                  </a:lnTo>
                  <a:cubicBezTo>
                    <a:pt x="14604" y="15239"/>
                    <a:pt x="15239" y="14604"/>
                    <a:pt x="15239" y="13819"/>
                  </a:cubicBezTo>
                  <a:lnTo>
                    <a:pt x="15239" y="4278"/>
                  </a:lnTo>
                  <a:cubicBezTo>
                    <a:pt x="15239" y="3493"/>
                    <a:pt x="14604" y="2858"/>
                    <a:pt x="13819" y="2858"/>
                  </a:cubicBezTo>
                  <a:lnTo>
                    <a:pt x="12382" y="2858"/>
                  </a:lnTo>
                  <a:lnTo>
                    <a:pt x="12382" y="1421"/>
                  </a:lnTo>
                  <a:cubicBezTo>
                    <a:pt x="12382" y="636"/>
                    <a:pt x="11747" y="1"/>
                    <a:pt x="10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872035" y="2476686"/>
              <a:ext cx="183198" cy="183166"/>
            </a:xfrm>
            <a:custGeom>
              <a:avLst/>
              <a:gdLst/>
              <a:ahLst/>
              <a:cxnLst/>
              <a:rect l="l" t="t" r="r" b="b"/>
              <a:pathLst>
                <a:path w="5716" h="5715" extrusionOk="0">
                  <a:moveTo>
                    <a:pt x="1905" y="0"/>
                  </a:moveTo>
                  <a:lnTo>
                    <a:pt x="1905" y="1905"/>
                  </a:lnTo>
                  <a:lnTo>
                    <a:pt x="1" y="1905"/>
                  </a:lnTo>
                  <a:lnTo>
                    <a:pt x="1" y="3810"/>
                  </a:lnTo>
                  <a:lnTo>
                    <a:pt x="1905" y="3810"/>
                  </a:lnTo>
                  <a:lnTo>
                    <a:pt x="1905" y="5714"/>
                  </a:lnTo>
                  <a:lnTo>
                    <a:pt x="3810" y="5714"/>
                  </a:lnTo>
                  <a:lnTo>
                    <a:pt x="3810" y="3810"/>
                  </a:lnTo>
                  <a:lnTo>
                    <a:pt x="5715" y="3810"/>
                  </a:lnTo>
                  <a:lnTo>
                    <a:pt x="5715" y="1905"/>
                  </a:lnTo>
                  <a:lnTo>
                    <a:pt x="3810" y="1905"/>
                  </a:lnTo>
                  <a:lnTo>
                    <a:pt x="3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0"/>
          <p:cNvGrpSpPr/>
          <p:nvPr/>
        </p:nvGrpSpPr>
        <p:grpSpPr>
          <a:xfrm>
            <a:off x="4367247" y="2353552"/>
            <a:ext cx="409506" cy="504428"/>
            <a:chOff x="4358955" y="2203011"/>
            <a:chExt cx="443957" cy="546805"/>
          </a:xfrm>
        </p:grpSpPr>
        <p:sp>
          <p:nvSpPr>
            <p:cNvPr id="595" name="Google Shape;595;p40"/>
            <p:cNvSpPr/>
            <p:nvPr/>
          </p:nvSpPr>
          <p:spPr>
            <a:xfrm>
              <a:off x="4649200" y="2596105"/>
              <a:ext cx="126950" cy="134418"/>
            </a:xfrm>
            <a:custGeom>
              <a:avLst/>
              <a:gdLst/>
              <a:ahLst/>
              <a:cxnLst/>
              <a:rect l="l" t="t" r="r" b="b"/>
              <a:pathLst>
                <a:path w="3961" h="4194" extrusionOk="0">
                  <a:moveTo>
                    <a:pt x="1070" y="0"/>
                  </a:moveTo>
                  <a:cubicBezTo>
                    <a:pt x="485" y="0"/>
                    <a:pt x="0" y="485"/>
                    <a:pt x="0" y="1069"/>
                  </a:cubicBezTo>
                  <a:lnTo>
                    <a:pt x="0" y="4160"/>
                  </a:lnTo>
                  <a:lnTo>
                    <a:pt x="67" y="4194"/>
                  </a:lnTo>
                  <a:lnTo>
                    <a:pt x="3960" y="317"/>
                  </a:lnTo>
                  <a:lnTo>
                    <a:pt x="3944" y="317"/>
                  </a:lnTo>
                  <a:lnTo>
                    <a:pt x="3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4358955" y="2203011"/>
              <a:ext cx="443957" cy="546805"/>
            </a:xfrm>
            <a:custGeom>
              <a:avLst/>
              <a:gdLst/>
              <a:ahLst/>
              <a:cxnLst/>
              <a:rect l="l" t="t" r="r" b="b"/>
              <a:pathLst>
                <a:path w="13852" h="17061" extrusionOk="0">
                  <a:moveTo>
                    <a:pt x="12248" y="1070"/>
                  </a:moveTo>
                  <a:cubicBezTo>
                    <a:pt x="12548" y="1070"/>
                    <a:pt x="12782" y="1304"/>
                    <a:pt x="12782" y="1605"/>
                  </a:cubicBezTo>
                  <a:lnTo>
                    <a:pt x="12782" y="11831"/>
                  </a:lnTo>
                  <a:cubicBezTo>
                    <a:pt x="12782" y="11964"/>
                    <a:pt x="12732" y="12098"/>
                    <a:pt x="12632" y="12198"/>
                  </a:cubicBezTo>
                  <a:lnTo>
                    <a:pt x="8990" y="15841"/>
                  </a:lnTo>
                  <a:cubicBezTo>
                    <a:pt x="8889" y="15941"/>
                    <a:pt x="8756" y="15991"/>
                    <a:pt x="8622" y="15991"/>
                  </a:cubicBezTo>
                  <a:lnTo>
                    <a:pt x="1588" y="15991"/>
                  </a:lnTo>
                  <a:cubicBezTo>
                    <a:pt x="1304" y="15991"/>
                    <a:pt x="1053" y="15757"/>
                    <a:pt x="1053" y="15473"/>
                  </a:cubicBezTo>
                  <a:lnTo>
                    <a:pt x="1053" y="1605"/>
                  </a:lnTo>
                  <a:cubicBezTo>
                    <a:pt x="1053" y="1304"/>
                    <a:pt x="1304" y="1070"/>
                    <a:pt x="1588" y="1070"/>
                  </a:cubicBezTo>
                  <a:close/>
                  <a:moveTo>
                    <a:pt x="1588" y="1"/>
                  </a:moveTo>
                  <a:cubicBezTo>
                    <a:pt x="702" y="1"/>
                    <a:pt x="0" y="719"/>
                    <a:pt x="0" y="1605"/>
                  </a:cubicBezTo>
                  <a:lnTo>
                    <a:pt x="0" y="15473"/>
                  </a:lnTo>
                  <a:cubicBezTo>
                    <a:pt x="0" y="16342"/>
                    <a:pt x="702" y="17060"/>
                    <a:pt x="1588" y="17060"/>
                  </a:cubicBezTo>
                  <a:lnTo>
                    <a:pt x="8622" y="17060"/>
                  </a:lnTo>
                  <a:cubicBezTo>
                    <a:pt x="9040" y="17060"/>
                    <a:pt x="9441" y="16893"/>
                    <a:pt x="9741" y="16593"/>
                  </a:cubicBezTo>
                  <a:lnTo>
                    <a:pt x="13384" y="12950"/>
                  </a:lnTo>
                  <a:cubicBezTo>
                    <a:pt x="13685" y="12649"/>
                    <a:pt x="13852" y="12248"/>
                    <a:pt x="13852" y="11831"/>
                  </a:cubicBezTo>
                  <a:lnTo>
                    <a:pt x="13852" y="1605"/>
                  </a:lnTo>
                  <a:cubicBezTo>
                    <a:pt x="13852" y="719"/>
                    <a:pt x="13133" y="1"/>
                    <a:pt x="1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4426965" y="2544696"/>
              <a:ext cx="170859" cy="34294"/>
            </a:xfrm>
            <a:custGeom>
              <a:avLst/>
              <a:gdLst/>
              <a:ahLst/>
              <a:cxnLst/>
              <a:rect l="l" t="t" r="r" b="b"/>
              <a:pathLst>
                <a:path w="5331" h="1070" extrusionOk="0">
                  <a:moveTo>
                    <a:pt x="0" y="0"/>
                  </a:moveTo>
                  <a:lnTo>
                    <a:pt x="0" y="1069"/>
                  </a:lnTo>
                  <a:lnTo>
                    <a:pt x="5330" y="1069"/>
                  </a:lnTo>
                  <a:lnTo>
                    <a:pt x="5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4426965" y="2476686"/>
              <a:ext cx="307936" cy="34294"/>
            </a:xfrm>
            <a:custGeom>
              <a:avLst/>
              <a:gdLst/>
              <a:ahLst/>
              <a:cxnLst/>
              <a:rect l="l" t="t" r="r" b="b"/>
              <a:pathLst>
                <a:path w="9608" h="1070" extrusionOk="0">
                  <a:moveTo>
                    <a:pt x="0" y="0"/>
                  </a:moveTo>
                  <a:lnTo>
                    <a:pt x="0" y="1069"/>
                  </a:lnTo>
                  <a:lnTo>
                    <a:pt x="9608" y="1069"/>
                  </a:lnTo>
                  <a:lnTo>
                    <a:pt x="96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4426965" y="2613219"/>
              <a:ext cx="170859" cy="34326"/>
            </a:xfrm>
            <a:custGeom>
              <a:avLst/>
              <a:gdLst/>
              <a:ahLst/>
              <a:cxnLst/>
              <a:rect l="l" t="t" r="r" b="b"/>
              <a:pathLst>
                <a:path w="5331" h="1071" extrusionOk="0">
                  <a:moveTo>
                    <a:pt x="0" y="1"/>
                  </a:moveTo>
                  <a:lnTo>
                    <a:pt x="0" y="1070"/>
                  </a:lnTo>
                  <a:lnTo>
                    <a:pt x="5330" y="1070"/>
                  </a:lnTo>
                  <a:lnTo>
                    <a:pt x="5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4495520" y="2271566"/>
              <a:ext cx="170859" cy="170859"/>
            </a:xfrm>
            <a:custGeom>
              <a:avLst/>
              <a:gdLst/>
              <a:ahLst/>
              <a:cxnLst/>
              <a:rect l="l" t="t" r="r" b="b"/>
              <a:pathLst>
                <a:path w="5331" h="5331" extrusionOk="0">
                  <a:moveTo>
                    <a:pt x="2139" y="1"/>
                  </a:moveTo>
                  <a:lnTo>
                    <a:pt x="2139" y="2139"/>
                  </a:lnTo>
                  <a:lnTo>
                    <a:pt x="0" y="2139"/>
                  </a:lnTo>
                  <a:lnTo>
                    <a:pt x="0" y="3192"/>
                  </a:lnTo>
                  <a:lnTo>
                    <a:pt x="2139" y="3192"/>
                  </a:lnTo>
                  <a:lnTo>
                    <a:pt x="2139" y="5331"/>
                  </a:lnTo>
                  <a:lnTo>
                    <a:pt x="3191" y="5331"/>
                  </a:lnTo>
                  <a:lnTo>
                    <a:pt x="3191" y="3192"/>
                  </a:lnTo>
                  <a:lnTo>
                    <a:pt x="5330" y="3192"/>
                  </a:lnTo>
                  <a:lnTo>
                    <a:pt x="5330" y="2139"/>
                  </a:lnTo>
                  <a:lnTo>
                    <a:pt x="3191" y="2139"/>
                  </a:lnTo>
                  <a:lnTo>
                    <a:pt x="31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40"/>
          <p:cNvGrpSpPr/>
          <p:nvPr/>
        </p:nvGrpSpPr>
        <p:grpSpPr>
          <a:xfrm>
            <a:off x="6891464" y="2364528"/>
            <a:ext cx="569696" cy="482476"/>
            <a:chOff x="6914942" y="2236664"/>
            <a:chExt cx="566580" cy="479885"/>
          </a:xfrm>
        </p:grpSpPr>
        <p:sp>
          <p:nvSpPr>
            <p:cNvPr id="602" name="Google Shape;602;p40"/>
            <p:cNvSpPr/>
            <p:nvPr/>
          </p:nvSpPr>
          <p:spPr>
            <a:xfrm>
              <a:off x="7161791" y="2446367"/>
              <a:ext cx="192813" cy="180506"/>
            </a:xfrm>
            <a:custGeom>
              <a:avLst/>
              <a:gdLst/>
              <a:ahLst/>
              <a:cxnLst/>
              <a:rect l="l" t="t" r="r" b="b"/>
              <a:pathLst>
                <a:path w="6016" h="5632" extrusionOk="0">
                  <a:moveTo>
                    <a:pt x="5337" y="1"/>
                  </a:moveTo>
                  <a:cubicBezTo>
                    <a:pt x="5228" y="1"/>
                    <a:pt x="5114" y="43"/>
                    <a:pt x="5014" y="144"/>
                  </a:cubicBezTo>
                  <a:lnTo>
                    <a:pt x="335" y="4822"/>
                  </a:lnTo>
                  <a:cubicBezTo>
                    <a:pt x="0" y="5157"/>
                    <a:pt x="311" y="5632"/>
                    <a:pt x="678" y="5632"/>
                  </a:cubicBezTo>
                  <a:cubicBezTo>
                    <a:pt x="787" y="5632"/>
                    <a:pt x="900" y="5590"/>
                    <a:pt x="1004" y="5491"/>
                  </a:cubicBezTo>
                  <a:lnTo>
                    <a:pt x="5682" y="812"/>
                  </a:lnTo>
                  <a:cubicBezTo>
                    <a:pt x="6016" y="466"/>
                    <a:pt x="5699" y="1"/>
                    <a:pt x="5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930999" y="2251631"/>
              <a:ext cx="366844" cy="324667"/>
            </a:xfrm>
            <a:custGeom>
              <a:avLst/>
              <a:gdLst/>
              <a:ahLst/>
              <a:cxnLst/>
              <a:rect l="l" t="t" r="r" b="b"/>
              <a:pathLst>
                <a:path w="11446" h="10130" extrusionOk="0">
                  <a:moveTo>
                    <a:pt x="6441" y="0"/>
                  </a:moveTo>
                  <a:cubicBezTo>
                    <a:pt x="5158" y="0"/>
                    <a:pt x="3856" y="477"/>
                    <a:pt x="2824" y="1508"/>
                  </a:cubicBezTo>
                  <a:cubicBezTo>
                    <a:pt x="1" y="4332"/>
                    <a:pt x="1337" y="9177"/>
                    <a:pt x="5214" y="10130"/>
                  </a:cubicBezTo>
                  <a:cubicBezTo>
                    <a:pt x="5113" y="9729"/>
                    <a:pt x="5063" y="9311"/>
                    <a:pt x="5063" y="8893"/>
                  </a:cubicBezTo>
                  <a:cubicBezTo>
                    <a:pt x="5049" y="5976"/>
                    <a:pt x="7430" y="3739"/>
                    <a:pt x="10181" y="3739"/>
                  </a:cubicBezTo>
                  <a:cubicBezTo>
                    <a:pt x="10597" y="3739"/>
                    <a:pt x="11021" y="3790"/>
                    <a:pt x="11446" y="3898"/>
                  </a:cubicBezTo>
                  <a:cubicBezTo>
                    <a:pt x="10842" y="1437"/>
                    <a:pt x="8669" y="0"/>
                    <a:pt x="6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6914942" y="2236664"/>
              <a:ext cx="566580" cy="479885"/>
            </a:xfrm>
            <a:custGeom>
              <a:avLst/>
              <a:gdLst/>
              <a:ahLst/>
              <a:cxnLst/>
              <a:rect l="l" t="t" r="r" b="b"/>
              <a:pathLst>
                <a:path w="17678" h="14973" extrusionOk="0">
                  <a:moveTo>
                    <a:pt x="6968" y="941"/>
                  </a:moveTo>
                  <a:cubicBezTo>
                    <a:pt x="8801" y="941"/>
                    <a:pt x="10506" y="2026"/>
                    <a:pt x="11262" y="3780"/>
                  </a:cubicBezTo>
                  <a:cubicBezTo>
                    <a:pt x="11078" y="3746"/>
                    <a:pt x="10894" y="3746"/>
                    <a:pt x="10711" y="3746"/>
                  </a:cubicBezTo>
                  <a:cubicBezTo>
                    <a:pt x="7603" y="3746"/>
                    <a:pt x="5096" y="6253"/>
                    <a:pt x="5096" y="9360"/>
                  </a:cubicBezTo>
                  <a:cubicBezTo>
                    <a:pt x="5096" y="9544"/>
                    <a:pt x="5096" y="9728"/>
                    <a:pt x="5130" y="9912"/>
                  </a:cubicBezTo>
                  <a:cubicBezTo>
                    <a:pt x="3409" y="9177"/>
                    <a:pt x="2289" y="7489"/>
                    <a:pt x="2289" y="5618"/>
                  </a:cubicBezTo>
                  <a:cubicBezTo>
                    <a:pt x="2289" y="3395"/>
                    <a:pt x="3843" y="1474"/>
                    <a:pt x="6015" y="1040"/>
                  </a:cubicBezTo>
                  <a:cubicBezTo>
                    <a:pt x="6334" y="973"/>
                    <a:pt x="6653" y="941"/>
                    <a:pt x="6968" y="941"/>
                  </a:cubicBezTo>
                  <a:close/>
                  <a:moveTo>
                    <a:pt x="10711" y="4682"/>
                  </a:moveTo>
                  <a:cubicBezTo>
                    <a:pt x="10894" y="4682"/>
                    <a:pt x="11078" y="4699"/>
                    <a:pt x="11279" y="4715"/>
                  </a:cubicBezTo>
                  <a:lnTo>
                    <a:pt x="11312" y="4715"/>
                  </a:lnTo>
                  <a:cubicBezTo>
                    <a:pt x="11479" y="4749"/>
                    <a:pt x="11663" y="4782"/>
                    <a:pt x="11847" y="4816"/>
                  </a:cubicBezTo>
                  <a:cubicBezTo>
                    <a:pt x="15372" y="5701"/>
                    <a:pt x="16592" y="10096"/>
                    <a:pt x="14019" y="12669"/>
                  </a:cubicBezTo>
                  <a:cubicBezTo>
                    <a:pt x="13079" y="13609"/>
                    <a:pt x="11895" y="14043"/>
                    <a:pt x="10730" y="14043"/>
                  </a:cubicBezTo>
                  <a:cubicBezTo>
                    <a:pt x="8705" y="14043"/>
                    <a:pt x="6734" y="12734"/>
                    <a:pt x="6183" y="10497"/>
                  </a:cubicBezTo>
                  <a:cubicBezTo>
                    <a:pt x="6132" y="10313"/>
                    <a:pt x="6099" y="10129"/>
                    <a:pt x="6066" y="9945"/>
                  </a:cubicBezTo>
                  <a:cubicBezTo>
                    <a:pt x="6066" y="9945"/>
                    <a:pt x="6066" y="9928"/>
                    <a:pt x="6066" y="9912"/>
                  </a:cubicBezTo>
                  <a:cubicBezTo>
                    <a:pt x="6049" y="9728"/>
                    <a:pt x="6032" y="9544"/>
                    <a:pt x="6032" y="9360"/>
                  </a:cubicBezTo>
                  <a:cubicBezTo>
                    <a:pt x="6032" y="6771"/>
                    <a:pt x="8121" y="4682"/>
                    <a:pt x="10711" y="4682"/>
                  </a:cubicBezTo>
                  <a:close/>
                  <a:moveTo>
                    <a:pt x="6937" y="1"/>
                  </a:moveTo>
                  <a:cubicBezTo>
                    <a:pt x="5537" y="1"/>
                    <a:pt x="4118" y="521"/>
                    <a:pt x="2991" y="1641"/>
                  </a:cubicBezTo>
                  <a:cubicBezTo>
                    <a:pt x="0" y="4632"/>
                    <a:pt x="1287" y="9745"/>
                    <a:pt x="5330" y="10981"/>
                  </a:cubicBezTo>
                  <a:cubicBezTo>
                    <a:pt x="6093" y="13518"/>
                    <a:pt x="8382" y="14972"/>
                    <a:pt x="10721" y="14972"/>
                  </a:cubicBezTo>
                  <a:cubicBezTo>
                    <a:pt x="12126" y="14972"/>
                    <a:pt x="13549" y="14448"/>
                    <a:pt x="14670" y="13320"/>
                  </a:cubicBezTo>
                  <a:cubicBezTo>
                    <a:pt x="17678" y="10329"/>
                    <a:pt x="16391" y="5200"/>
                    <a:pt x="12331" y="3980"/>
                  </a:cubicBezTo>
                  <a:cubicBezTo>
                    <a:pt x="11558" y="1451"/>
                    <a:pt x="9275" y="1"/>
                    <a:pt x="6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Imagen 32"/>
          <p:cNvPicPr/>
          <p:nvPr/>
        </p:nvPicPr>
        <p:blipFill rotWithShape="1">
          <a:blip r:embed="rId3"/>
          <a:srcRect l="30380" t="30488" r="9369" b="16986"/>
          <a:stretch/>
        </p:blipFill>
        <p:spPr bwMode="auto">
          <a:xfrm>
            <a:off x="-1" y="1101436"/>
            <a:ext cx="9144000" cy="4026372"/>
          </a:xfrm>
          <a:prstGeom prst="rect">
            <a:avLst/>
          </a:prstGeom>
          <a:ln>
            <a:noFill/>
          </a:ln>
          <a:extLst>
            <a:ext uri="{53640926-AAD7-44D8-BBD7-CCE9431645EC}">
              <a14:shadowObscured xmlns:a14="http://schemas.microsoft.com/office/drawing/2010/main"/>
            </a:ext>
          </a:extLst>
        </p:spPr>
      </p:pic>
      <p:sp>
        <p:nvSpPr>
          <p:cNvPr id="34" name="Rectángulo 33"/>
          <p:cNvSpPr/>
          <p:nvPr/>
        </p:nvSpPr>
        <p:spPr>
          <a:xfrm>
            <a:off x="902435" y="144206"/>
            <a:ext cx="6929624" cy="830997"/>
          </a:xfrm>
          <a:prstGeom prst="rect">
            <a:avLst/>
          </a:prstGeom>
        </p:spPr>
        <p:txBody>
          <a:bodyPr wrap="square">
            <a:spAutoFit/>
          </a:bodyPr>
          <a:lstStyle/>
          <a:p>
            <a:pPr algn="ctr"/>
            <a:r>
              <a:rPr lang="es-CO" sz="2400" b="1" dirty="0" smtClean="0"/>
              <a:t>¿Qué se incluye en la promoción y prevención de la salud?</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grpSp>
        <p:nvGrpSpPr>
          <p:cNvPr id="614" name="Google Shape;614;p41"/>
          <p:cNvGrpSpPr/>
          <p:nvPr/>
        </p:nvGrpSpPr>
        <p:grpSpPr>
          <a:xfrm>
            <a:off x="3517752" y="1389516"/>
            <a:ext cx="2106424" cy="5400169"/>
            <a:chOff x="2778525" y="238100"/>
            <a:chExt cx="2039725" cy="5229175"/>
          </a:xfrm>
        </p:grpSpPr>
        <p:sp>
          <p:nvSpPr>
            <p:cNvPr id="615" name="Google Shape;615;p41"/>
            <p:cNvSpPr/>
            <p:nvPr/>
          </p:nvSpPr>
          <p:spPr>
            <a:xfrm>
              <a:off x="2778525" y="1206200"/>
              <a:ext cx="748575" cy="1186050"/>
            </a:xfrm>
            <a:custGeom>
              <a:avLst/>
              <a:gdLst/>
              <a:ahLst/>
              <a:cxnLst/>
              <a:rect l="l" t="t" r="r" b="b"/>
              <a:pathLst>
                <a:path w="29943" h="47442" extrusionOk="0">
                  <a:moveTo>
                    <a:pt x="22746" y="0"/>
                  </a:moveTo>
                  <a:cubicBezTo>
                    <a:pt x="21410" y="0"/>
                    <a:pt x="19713" y="1019"/>
                    <a:pt x="19079" y="2173"/>
                  </a:cubicBezTo>
                  <a:cubicBezTo>
                    <a:pt x="15232" y="9234"/>
                    <a:pt x="0" y="37502"/>
                    <a:pt x="657" y="40534"/>
                  </a:cubicBezTo>
                  <a:cubicBezTo>
                    <a:pt x="1326" y="43616"/>
                    <a:pt x="3447" y="47442"/>
                    <a:pt x="8518" y="47442"/>
                  </a:cubicBezTo>
                  <a:cubicBezTo>
                    <a:pt x="9108" y="47442"/>
                    <a:pt x="9738" y="47390"/>
                    <a:pt x="10411" y="47279"/>
                  </a:cubicBezTo>
                  <a:cubicBezTo>
                    <a:pt x="16884" y="46238"/>
                    <a:pt x="24375" y="24013"/>
                    <a:pt x="25891" y="20709"/>
                  </a:cubicBezTo>
                  <a:cubicBezTo>
                    <a:pt x="27385" y="17404"/>
                    <a:pt x="29942" y="8080"/>
                    <a:pt x="27838" y="2829"/>
                  </a:cubicBezTo>
                  <a:cubicBezTo>
                    <a:pt x="26715" y="54"/>
                    <a:pt x="24986" y="2"/>
                    <a:pt x="23296" y="2"/>
                  </a:cubicBezTo>
                  <a:cubicBezTo>
                    <a:pt x="23230" y="2"/>
                    <a:pt x="23164" y="2"/>
                    <a:pt x="23099" y="2"/>
                  </a:cubicBezTo>
                  <a:cubicBezTo>
                    <a:pt x="22981" y="2"/>
                    <a:pt x="22863" y="2"/>
                    <a:pt x="22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4375975" y="2751400"/>
              <a:ext cx="247075" cy="455400"/>
            </a:xfrm>
            <a:custGeom>
              <a:avLst/>
              <a:gdLst/>
              <a:ahLst/>
              <a:cxnLst/>
              <a:rect l="l" t="t" r="r" b="b"/>
              <a:pathLst>
                <a:path w="9883" h="18216" extrusionOk="0">
                  <a:moveTo>
                    <a:pt x="2075" y="0"/>
                  </a:moveTo>
                  <a:lnTo>
                    <a:pt x="2867" y="6179"/>
                  </a:lnTo>
                  <a:cubicBezTo>
                    <a:pt x="988" y="7243"/>
                    <a:pt x="423" y="9529"/>
                    <a:pt x="196" y="10298"/>
                  </a:cubicBezTo>
                  <a:cubicBezTo>
                    <a:pt x="0" y="11038"/>
                    <a:pt x="181" y="13978"/>
                    <a:pt x="861" y="13978"/>
                  </a:cubicBezTo>
                  <a:cubicBezTo>
                    <a:pt x="887" y="13978"/>
                    <a:pt x="915" y="13974"/>
                    <a:pt x="943" y="13964"/>
                  </a:cubicBezTo>
                  <a:cubicBezTo>
                    <a:pt x="1690" y="13716"/>
                    <a:pt x="1871" y="10683"/>
                    <a:pt x="1871" y="10683"/>
                  </a:cubicBezTo>
                  <a:lnTo>
                    <a:pt x="2527" y="9325"/>
                  </a:lnTo>
                  <a:cubicBezTo>
                    <a:pt x="2527" y="9325"/>
                    <a:pt x="2573" y="16816"/>
                    <a:pt x="3387" y="17291"/>
                  </a:cubicBezTo>
                  <a:cubicBezTo>
                    <a:pt x="3435" y="17319"/>
                    <a:pt x="3479" y="17333"/>
                    <a:pt x="3521" y="17333"/>
                  </a:cubicBezTo>
                  <a:cubicBezTo>
                    <a:pt x="4383" y="17333"/>
                    <a:pt x="4024" y="11632"/>
                    <a:pt x="4395" y="11632"/>
                  </a:cubicBezTo>
                  <a:cubicBezTo>
                    <a:pt x="4399" y="11632"/>
                    <a:pt x="4402" y="11632"/>
                    <a:pt x="4406" y="11633"/>
                  </a:cubicBezTo>
                  <a:cubicBezTo>
                    <a:pt x="4791" y="11769"/>
                    <a:pt x="4179" y="17110"/>
                    <a:pt x="4655" y="17857"/>
                  </a:cubicBezTo>
                  <a:cubicBezTo>
                    <a:pt x="4820" y="18109"/>
                    <a:pt x="4966" y="18216"/>
                    <a:pt x="5095" y="18216"/>
                  </a:cubicBezTo>
                  <a:cubicBezTo>
                    <a:pt x="5337" y="18216"/>
                    <a:pt x="5518" y="17839"/>
                    <a:pt x="5651" y="17337"/>
                  </a:cubicBezTo>
                  <a:cubicBezTo>
                    <a:pt x="5877" y="16590"/>
                    <a:pt x="5786" y="11656"/>
                    <a:pt x="6148" y="11543"/>
                  </a:cubicBezTo>
                  <a:cubicBezTo>
                    <a:pt x="6153" y="11541"/>
                    <a:pt x="6157" y="11541"/>
                    <a:pt x="6161" y="11541"/>
                  </a:cubicBezTo>
                  <a:cubicBezTo>
                    <a:pt x="6519" y="11541"/>
                    <a:pt x="5886" y="17565"/>
                    <a:pt x="6737" y="17744"/>
                  </a:cubicBezTo>
                  <a:cubicBezTo>
                    <a:pt x="6748" y="17747"/>
                    <a:pt x="6760" y="17748"/>
                    <a:pt x="6771" y="17748"/>
                  </a:cubicBezTo>
                  <a:cubicBezTo>
                    <a:pt x="7571" y="17748"/>
                    <a:pt x="7444" y="11473"/>
                    <a:pt x="7868" y="11362"/>
                  </a:cubicBezTo>
                  <a:cubicBezTo>
                    <a:pt x="7872" y="11361"/>
                    <a:pt x="7876" y="11360"/>
                    <a:pt x="7879" y="11360"/>
                  </a:cubicBezTo>
                  <a:cubicBezTo>
                    <a:pt x="8263" y="11360"/>
                    <a:pt x="7437" y="17084"/>
                    <a:pt x="8062" y="17084"/>
                  </a:cubicBezTo>
                  <a:cubicBezTo>
                    <a:pt x="8092" y="17084"/>
                    <a:pt x="8126" y="17070"/>
                    <a:pt x="8163" y="17042"/>
                  </a:cubicBezTo>
                  <a:cubicBezTo>
                    <a:pt x="8593" y="16726"/>
                    <a:pt x="9883" y="11181"/>
                    <a:pt x="9204" y="8918"/>
                  </a:cubicBezTo>
                  <a:lnTo>
                    <a:pt x="9249" y="476"/>
                  </a:lnTo>
                  <a:lnTo>
                    <a:pt x="20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4018750" y="1178950"/>
              <a:ext cx="688050" cy="1669225"/>
            </a:xfrm>
            <a:custGeom>
              <a:avLst/>
              <a:gdLst/>
              <a:ahLst/>
              <a:cxnLst/>
              <a:rect l="l" t="t" r="r" b="b"/>
              <a:pathLst>
                <a:path w="27522" h="66769" extrusionOk="0">
                  <a:moveTo>
                    <a:pt x="7442" y="0"/>
                  </a:moveTo>
                  <a:cubicBezTo>
                    <a:pt x="7279" y="0"/>
                    <a:pt x="7122" y="24"/>
                    <a:pt x="6971" y="72"/>
                  </a:cubicBezTo>
                  <a:cubicBezTo>
                    <a:pt x="2377" y="1543"/>
                    <a:pt x="1" y="5255"/>
                    <a:pt x="1268" y="11795"/>
                  </a:cubicBezTo>
                  <a:cubicBezTo>
                    <a:pt x="2536" y="18336"/>
                    <a:pt x="11294" y="35808"/>
                    <a:pt x="11294" y="35808"/>
                  </a:cubicBezTo>
                  <a:lnTo>
                    <a:pt x="13897" y="65976"/>
                  </a:lnTo>
                  <a:lnTo>
                    <a:pt x="25847" y="66769"/>
                  </a:lnTo>
                  <a:cubicBezTo>
                    <a:pt x="25847" y="66769"/>
                    <a:pt x="27521" y="41602"/>
                    <a:pt x="26322" y="34043"/>
                  </a:cubicBezTo>
                  <a:cubicBezTo>
                    <a:pt x="25157" y="26723"/>
                    <a:pt x="12934" y="0"/>
                    <a:pt x="7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4071950" y="5173025"/>
              <a:ext cx="746300" cy="294250"/>
            </a:xfrm>
            <a:custGeom>
              <a:avLst/>
              <a:gdLst/>
              <a:ahLst/>
              <a:cxnLst/>
              <a:rect l="l" t="t" r="r" b="b"/>
              <a:pathLst>
                <a:path w="29852" h="11770" extrusionOk="0">
                  <a:moveTo>
                    <a:pt x="11248" y="1"/>
                  </a:moveTo>
                  <a:lnTo>
                    <a:pt x="0" y="861"/>
                  </a:lnTo>
                  <a:lnTo>
                    <a:pt x="815" y="6473"/>
                  </a:lnTo>
                  <a:lnTo>
                    <a:pt x="1607" y="11769"/>
                  </a:lnTo>
                  <a:lnTo>
                    <a:pt x="29852" y="11769"/>
                  </a:lnTo>
                  <a:cubicBezTo>
                    <a:pt x="28290" y="9438"/>
                    <a:pt x="25869" y="7809"/>
                    <a:pt x="23130" y="7265"/>
                  </a:cubicBezTo>
                  <a:cubicBezTo>
                    <a:pt x="21093" y="6835"/>
                    <a:pt x="19102" y="6224"/>
                    <a:pt x="17200" y="5432"/>
                  </a:cubicBezTo>
                  <a:cubicBezTo>
                    <a:pt x="11429" y="2943"/>
                    <a:pt x="11248" y="1"/>
                    <a:pt x="11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4092300" y="5308825"/>
              <a:ext cx="725950" cy="157875"/>
            </a:xfrm>
            <a:custGeom>
              <a:avLst/>
              <a:gdLst/>
              <a:ahLst/>
              <a:cxnLst/>
              <a:rect l="l" t="t" r="r" b="b"/>
              <a:pathLst>
                <a:path w="29038" h="6315" extrusionOk="0">
                  <a:moveTo>
                    <a:pt x="16386" y="0"/>
                  </a:moveTo>
                  <a:cubicBezTo>
                    <a:pt x="15278" y="1200"/>
                    <a:pt x="14146" y="2694"/>
                    <a:pt x="13625" y="4165"/>
                  </a:cubicBezTo>
                  <a:cubicBezTo>
                    <a:pt x="6836" y="3576"/>
                    <a:pt x="2694" y="1811"/>
                    <a:pt x="1" y="1041"/>
                  </a:cubicBezTo>
                  <a:lnTo>
                    <a:pt x="1" y="1041"/>
                  </a:lnTo>
                  <a:lnTo>
                    <a:pt x="793" y="6315"/>
                  </a:lnTo>
                  <a:lnTo>
                    <a:pt x="29038" y="6315"/>
                  </a:lnTo>
                  <a:cubicBezTo>
                    <a:pt x="27476" y="4006"/>
                    <a:pt x="25055" y="2377"/>
                    <a:pt x="22316" y="1833"/>
                  </a:cubicBezTo>
                  <a:cubicBezTo>
                    <a:pt x="20279" y="1403"/>
                    <a:pt x="18288" y="792"/>
                    <a:pt x="16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3777725" y="2730475"/>
              <a:ext cx="674450" cy="2621925"/>
            </a:xfrm>
            <a:custGeom>
              <a:avLst/>
              <a:gdLst/>
              <a:ahLst/>
              <a:cxnLst/>
              <a:rect l="l" t="t" r="r" b="b"/>
              <a:pathLst>
                <a:path w="26978" h="104877" extrusionOk="0">
                  <a:moveTo>
                    <a:pt x="18378" y="0"/>
                  </a:moveTo>
                  <a:lnTo>
                    <a:pt x="0" y="204"/>
                  </a:lnTo>
                  <a:lnTo>
                    <a:pt x="612" y="7039"/>
                  </a:lnTo>
                  <a:lnTo>
                    <a:pt x="9257" y="104877"/>
                  </a:lnTo>
                  <a:lnTo>
                    <a:pt x="26978" y="98721"/>
                  </a:lnTo>
                  <a:lnTo>
                    <a:pt x="18989" y="7039"/>
                  </a:lnTo>
                  <a:lnTo>
                    <a:pt x="18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3007675" y="5173025"/>
              <a:ext cx="716325" cy="294250"/>
            </a:xfrm>
            <a:custGeom>
              <a:avLst/>
              <a:gdLst/>
              <a:ahLst/>
              <a:cxnLst/>
              <a:rect l="l" t="t" r="r" b="b"/>
              <a:pathLst>
                <a:path w="28653" h="11770" extrusionOk="0">
                  <a:moveTo>
                    <a:pt x="17291" y="1"/>
                  </a:moveTo>
                  <a:lnTo>
                    <a:pt x="17291" y="1"/>
                  </a:lnTo>
                  <a:cubicBezTo>
                    <a:pt x="17291" y="1"/>
                    <a:pt x="17427" y="2943"/>
                    <a:pt x="11950" y="5432"/>
                  </a:cubicBezTo>
                  <a:cubicBezTo>
                    <a:pt x="10094" y="6224"/>
                    <a:pt x="8170" y="6835"/>
                    <a:pt x="6201" y="7265"/>
                  </a:cubicBezTo>
                  <a:cubicBezTo>
                    <a:pt x="1607" y="8261"/>
                    <a:pt x="0" y="11769"/>
                    <a:pt x="0" y="11769"/>
                  </a:cubicBezTo>
                  <a:lnTo>
                    <a:pt x="28245" y="11769"/>
                  </a:lnTo>
                  <a:lnTo>
                    <a:pt x="28426" y="6473"/>
                  </a:lnTo>
                  <a:lnTo>
                    <a:pt x="28652" y="861"/>
                  </a:lnTo>
                  <a:lnTo>
                    <a:pt x="17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3007675" y="5308825"/>
              <a:ext cx="710675" cy="157875"/>
            </a:xfrm>
            <a:custGeom>
              <a:avLst/>
              <a:gdLst/>
              <a:ahLst/>
              <a:cxnLst/>
              <a:rect l="l" t="t" r="r" b="b"/>
              <a:pathLst>
                <a:path w="28427" h="6315" extrusionOk="0">
                  <a:moveTo>
                    <a:pt x="11950" y="0"/>
                  </a:moveTo>
                  <a:cubicBezTo>
                    <a:pt x="10094" y="792"/>
                    <a:pt x="8170" y="1403"/>
                    <a:pt x="6201" y="1833"/>
                  </a:cubicBezTo>
                  <a:cubicBezTo>
                    <a:pt x="1607" y="2829"/>
                    <a:pt x="0" y="6315"/>
                    <a:pt x="0" y="6315"/>
                  </a:cubicBezTo>
                  <a:lnTo>
                    <a:pt x="28245" y="6315"/>
                  </a:lnTo>
                  <a:lnTo>
                    <a:pt x="28426" y="1041"/>
                  </a:lnTo>
                  <a:lnTo>
                    <a:pt x="28426" y="1041"/>
                  </a:lnTo>
                  <a:cubicBezTo>
                    <a:pt x="25846" y="1811"/>
                    <a:pt x="21863" y="3576"/>
                    <a:pt x="15164" y="4165"/>
                  </a:cubicBezTo>
                  <a:cubicBezTo>
                    <a:pt x="14462" y="2694"/>
                    <a:pt x="13172" y="1200"/>
                    <a:pt x="11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3284900" y="2730475"/>
              <a:ext cx="518875" cy="2621925"/>
            </a:xfrm>
            <a:custGeom>
              <a:avLst/>
              <a:gdLst/>
              <a:ahLst/>
              <a:cxnLst/>
              <a:rect l="l" t="t" r="r" b="b"/>
              <a:pathLst>
                <a:path w="20755" h="104877" extrusionOk="0">
                  <a:moveTo>
                    <a:pt x="1" y="0"/>
                  </a:moveTo>
                  <a:lnTo>
                    <a:pt x="159" y="7039"/>
                  </a:lnTo>
                  <a:lnTo>
                    <a:pt x="2332" y="98721"/>
                  </a:lnTo>
                  <a:lnTo>
                    <a:pt x="20755" y="104877"/>
                  </a:lnTo>
                  <a:lnTo>
                    <a:pt x="18559" y="7039"/>
                  </a:lnTo>
                  <a:lnTo>
                    <a:pt x="18401" y="20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3515200" y="365400"/>
              <a:ext cx="574875" cy="1005600"/>
            </a:xfrm>
            <a:custGeom>
              <a:avLst/>
              <a:gdLst/>
              <a:ahLst/>
              <a:cxnLst/>
              <a:rect l="l" t="t" r="r" b="b"/>
              <a:pathLst>
                <a:path w="22995" h="40224" extrusionOk="0">
                  <a:moveTo>
                    <a:pt x="12950" y="0"/>
                  </a:moveTo>
                  <a:cubicBezTo>
                    <a:pt x="12336" y="0"/>
                    <a:pt x="11720" y="61"/>
                    <a:pt x="11113" y="182"/>
                  </a:cubicBezTo>
                  <a:cubicBezTo>
                    <a:pt x="10592" y="295"/>
                    <a:pt x="10071" y="409"/>
                    <a:pt x="9551" y="544"/>
                  </a:cubicBezTo>
                  <a:cubicBezTo>
                    <a:pt x="6654" y="1291"/>
                    <a:pt x="4685" y="3079"/>
                    <a:pt x="3508" y="5818"/>
                  </a:cubicBezTo>
                  <a:cubicBezTo>
                    <a:pt x="2829" y="7470"/>
                    <a:pt x="2444" y="9235"/>
                    <a:pt x="2354" y="11023"/>
                  </a:cubicBezTo>
                  <a:cubicBezTo>
                    <a:pt x="2309" y="11747"/>
                    <a:pt x="2196" y="12358"/>
                    <a:pt x="1336" y="12517"/>
                  </a:cubicBezTo>
                  <a:cubicBezTo>
                    <a:pt x="1222" y="12562"/>
                    <a:pt x="1109" y="12653"/>
                    <a:pt x="1019" y="12743"/>
                  </a:cubicBezTo>
                  <a:cubicBezTo>
                    <a:pt x="91" y="13513"/>
                    <a:pt x="0" y="15663"/>
                    <a:pt x="1403" y="15957"/>
                  </a:cubicBezTo>
                  <a:cubicBezTo>
                    <a:pt x="2331" y="16138"/>
                    <a:pt x="2377" y="16704"/>
                    <a:pt x="2444" y="17360"/>
                  </a:cubicBezTo>
                  <a:cubicBezTo>
                    <a:pt x="2467" y="17586"/>
                    <a:pt x="2490" y="17813"/>
                    <a:pt x="2512" y="18039"/>
                  </a:cubicBezTo>
                  <a:cubicBezTo>
                    <a:pt x="2626" y="18831"/>
                    <a:pt x="2807" y="19623"/>
                    <a:pt x="3078" y="20393"/>
                  </a:cubicBezTo>
                  <a:cubicBezTo>
                    <a:pt x="3372" y="21207"/>
                    <a:pt x="4300" y="22045"/>
                    <a:pt x="5296" y="22520"/>
                  </a:cubicBezTo>
                  <a:cubicBezTo>
                    <a:pt x="5703" y="22724"/>
                    <a:pt x="5794" y="23244"/>
                    <a:pt x="5771" y="23720"/>
                  </a:cubicBezTo>
                  <a:cubicBezTo>
                    <a:pt x="5749" y="25055"/>
                    <a:pt x="5771" y="28110"/>
                    <a:pt x="5771" y="29445"/>
                  </a:cubicBezTo>
                  <a:cubicBezTo>
                    <a:pt x="5749" y="30124"/>
                    <a:pt x="5658" y="30192"/>
                    <a:pt x="5047" y="30396"/>
                  </a:cubicBezTo>
                  <a:cubicBezTo>
                    <a:pt x="4323" y="30622"/>
                    <a:pt x="2739" y="30803"/>
                    <a:pt x="2014" y="31075"/>
                  </a:cubicBezTo>
                  <a:cubicBezTo>
                    <a:pt x="1471" y="31256"/>
                    <a:pt x="1426" y="31709"/>
                    <a:pt x="1856" y="32116"/>
                  </a:cubicBezTo>
                  <a:cubicBezTo>
                    <a:pt x="1992" y="32229"/>
                    <a:pt x="2128" y="32342"/>
                    <a:pt x="2286" y="32433"/>
                  </a:cubicBezTo>
                  <a:cubicBezTo>
                    <a:pt x="5477" y="34809"/>
                    <a:pt x="8668" y="37186"/>
                    <a:pt x="11859" y="39562"/>
                  </a:cubicBezTo>
                  <a:cubicBezTo>
                    <a:pt x="12086" y="39720"/>
                    <a:pt x="12289" y="39901"/>
                    <a:pt x="12538" y="40037"/>
                  </a:cubicBezTo>
                  <a:cubicBezTo>
                    <a:pt x="12733" y="40160"/>
                    <a:pt x="12896" y="40223"/>
                    <a:pt x="13051" y="40223"/>
                  </a:cubicBezTo>
                  <a:cubicBezTo>
                    <a:pt x="13238" y="40223"/>
                    <a:pt x="13414" y="40132"/>
                    <a:pt x="13625" y="39947"/>
                  </a:cubicBezTo>
                  <a:cubicBezTo>
                    <a:pt x="13738" y="39811"/>
                    <a:pt x="13874" y="39698"/>
                    <a:pt x="13987" y="39562"/>
                  </a:cubicBezTo>
                  <a:cubicBezTo>
                    <a:pt x="16137" y="37072"/>
                    <a:pt x="18468" y="34787"/>
                    <a:pt x="20731" y="32433"/>
                  </a:cubicBezTo>
                  <a:cubicBezTo>
                    <a:pt x="21139" y="32026"/>
                    <a:pt x="21523" y="31573"/>
                    <a:pt x="21885" y="31120"/>
                  </a:cubicBezTo>
                  <a:cubicBezTo>
                    <a:pt x="22248" y="30690"/>
                    <a:pt x="22134" y="30419"/>
                    <a:pt x="21569" y="30283"/>
                  </a:cubicBezTo>
                  <a:cubicBezTo>
                    <a:pt x="19829" y="29911"/>
                    <a:pt x="18832" y="29726"/>
                    <a:pt x="18768" y="29726"/>
                  </a:cubicBezTo>
                  <a:cubicBezTo>
                    <a:pt x="18757" y="29726"/>
                    <a:pt x="18770" y="29730"/>
                    <a:pt x="18807" y="29740"/>
                  </a:cubicBezTo>
                  <a:cubicBezTo>
                    <a:pt x="18151" y="29604"/>
                    <a:pt x="16974" y="29581"/>
                    <a:pt x="16997" y="28970"/>
                  </a:cubicBezTo>
                  <a:cubicBezTo>
                    <a:pt x="17042" y="27590"/>
                    <a:pt x="17133" y="24512"/>
                    <a:pt x="17201" y="23131"/>
                  </a:cubicBezTo>
                  <a:cubicBezTo>
                    <a:pt x="17201" y="22814"/>
                    <a:pt x="17223" y="22452"/>
                    <a:pt x="17472" y="22248"/>
                  </a:cubicBezTo>
                  <a:cubicBezTo>
                    <a:pt x="18445" y="21479"/>
                    <a:pt x="19690" y="20008"/>
                    <a:pt x="19984" y="18786"/>
                  </a:cubicBezTo>
                  <a:cubicBezTo>
                    <a:pt x="20233" y="17722"/>
                    <a:pt x="20460" y="16681"/>
                    <a:pt x="20663" y="15640"/>
                  </a:cubicBezTo>
                  <a:cubicBezTo>
                    <a:pt x="20731" y="15233"/>
                    <a:pt x="20890" y="14961"/>
                    <a:pt x="21320" y="14893"/>
                  </a:cubicBezTo>
                  <a:cubicBezTo>
                    <a:pt x="21410" y="14870"/>
                    <a:pt x="21478" y="14848"/>
                    <a:pt x="21569" y="14803"/>
                  </a:cubicBezTo>
                  <a:cubicBezTo>
                    <a:pt x="22859" y="14191"/>
                    <a:pt x="22994" y="12404"/>
                    <a:pt x="21817" y="11611"/>
                  </a:cubicBezTo>
                  <a:cubicBezTo>
                    <a:pt x="21591" y="11453"/>
                    <a:pt x="21342" y="11317"/>
                    <a:pt x="21116" y="11204"/>
                  </a:cubicBezTo>
                  <a:cubicBezTo>
                    <a:pt x="21093" y="10955"/>
                    <a:pt x="21071" y="10751"/>
                    <a:pt x="21071" y="10525"/>
                  </a:cubicBezTo>
                  <a:cubicBezTo>
                    <a:pt x="21093" y="9212"/>
                    <a:pt x="20980" y="7922"/>
                    <a:pt x="20776" y="6632"/>
                  </a:cubicBezTo>
                  <a:cubicBezTo>
                    <a:pt x="20573" y="5320"/>
                    <a:pt x="20075" y="4052"/>
                    <a:pt x="19305" y="2921"/>
                  </a:cubicBezTo>
                  <a:cubicBezTo>
                    <a:pt x="18626" y="1902"/>
                    <a:pt x="17653" y="1133"/>
                    <a:pt x="16522" y="703"/>
                  </a:cubicBezTo>
                  <a:cubicBezTo>
                    <a:pt x="15379" y="237"/>
                    <a:pt x="14166" y="0"/>
                    <a:pt x="12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3478425" y="238100"/>
              <a:ext cx="574300" cy="420175"/>
            </a:xfrm>
            <a:custGeom>
              <a:avLst/>
              <a:gdLst/>
              <a:ahLst/>
              <a:cxnLst/>
              <a:rect l="l" t="t" r="r" b="b"/>
              <a:pathLst>
                <a:path w="22972" h="16807" extrusionOk="0">
                  <a:moveTo>
                    <a:pt x="6971" y="0"/>
                  </a:moveTo>
                  <a:cubicBezTo>
                    <a:pt x="6619" y="0"/>
                    <a:pt x="6265" y="56"/>
                    <a:pt x="5907" y="182"/>
                  </a:cubicBezTo>
                  <a:cubicBezTo>
                    <a:pt x="5228" y="408"/>
                    <a:pt x="4594" y="770"/>
                    <a:pt x="4051" y="1246"/>
                  </a:cubicBezTo>
                  <a:cubicBezTo>
                    <a:pt x="2648" y="2491"/>
                    <a:pt x="2309" y="3848"/>
                    <a:pt x="2739" y="5659"/>
                  </a:cubicBezTo>
                  <a:cubicBezTo>
                    <a:pt x="2784" y="5750"/>
                    <a:pt x="2807" y="5840"/>
                    <a:pt x="2829" y="5931"/>
                  </a:cubicBezTo>
                  <a:cubicBezTo>
                    <a:pt x="2852" y="6112"/>
                    <a:pt x="2761" y="6270"/>
                    <a:pt x="2603" y="6338"/>
                  </a:cubicBezTo>
                  <a:cubicBezTo>
                    <a:pt x="2399" y="6428"/>
                    <a:pt x="2195" y="6519"/>
                    <a:pt x="2014" y="6632"/>
                  </a:cubicBezTo>
                  <a:cubicBezTo>
                    <a:pt x="226" y="7854"/>
                    <a:pt x="0" y="9778"/>
                    <a:pt x="1403" y="11362"/>
                  </a:cubicBezTo>
                  <a:cubicBezTo>
                    <a:pt x="1765" y="11770"/>
                    <a:pt x="2218" y="12109"/>
                    <a:pt x="2716" y="12335"/>
                  </a:cubicBezTo>
                  <a:cubicBezTo>
                    <a:pt x="3214" y="12584"/>
                    <a:pt x="3508" y="13105"/>
                    <a:pt x="3440" y="13625"/>
                  </a:cubicBezTo>
                  <a:cubicBezTo>
                    <a:pt x="3440" y="14259"/>
                    <a:pt x="3440" y="14870"/>
                    <a:pt x="3485" y="15504"/>
                  </a:cubicBezTo>
                  <a:cubicBezTo>
                    <a:pt x="3463" y="15776"/>
                    <a:pt x="3485" y="16047"/>
                    <a:pt x="3508" y="16319"/>
                  </a:cubicBezTo>
                  <a:cubicBezTo>
                    <a:pt x="3548" y="16597"/>
                    <a:pt x="3780" y="16806"/>
                    <a:pt x="4051" y="16806"/>
                  </a:cubicBezTo>
                  <a:cubicBezTo>
                    <a:pt x="4088" y="16806"/>
                    <a:pt x="4126" y="16802"/>
                    <a:pt x="4164" y="16794"/>
                  </a:cubicBezTo>
                  <a:cubicBezTo>
                    <a:pt x="4527" y="16794"/>
                    <a:pt x="4843" y="16545"/>
                    <a:pt x="4957" y="16206"/>
                  </a:cubicBezTo>
                  <a:cubicBezTo>
                    <a:pt x="5070" y="15776"/>
                    <a:pt x="5138" y="15346"/>
                    <a:pt x="5138" y="14893"/>
                  </a:cubicBezTo>
                  <a:cubicBezTo>
                    <a:pt x="5183" y="14463"/>
                    <a:pt x="5183" y="14010"/>
                    <a:pt x="5251" y="13580"/>
                  </a:cubicBezTo>
                  <a:cubicBezTo>
                    <a:pt x="5271" y="13380"/>
                    <a:pt x="5432" y="13233"/>
                    <a:pt x="5626" y="13233"/>
                  </a:cubicBezTo>
                  <a:cubicBezTo>
                    <a:pt x="5651" y="13233"/>
                    <a:pt x="5677" y="13236"/>
                    <a:pt x="5703" y="13241"/>
                  </a:cubicBezTo>
                  <a:cubicBezTo>
                    <a:pt x="5794" y="13241"/>
                    <a:pt x="5884" y="13241"/>
                    <a:pt x="5975" y="13263"/>
                  </a:cubicBezTo>
                  <a:cubicBezTo>
                    <a:pt x="6390" y="13297"/>
                    <a:pt x="6806" y="13313"/>
                    <a:pt x="7221" y="13313"/>
                  </a:cubicBezTo>
                  <a:cubicBezTo>
                    <a:pt x="9071" y="13313"/>
                    <a:pt x="10914" y="12986"/>
                    <a:pt x="12651" y="12358"/>
                  </a:cubicBezTo>
                  <a:cubicBezTo>
                    <a:pt x="13851" y="11951"/>
                    <a:pt x="14937" y="11385"/>
                    <a:pt x="16092" y="10887"/>
                  </a:cubicBezTo>
                  <a:cubicBezTo>
                    <a:pt x="16612" y="10638"/>
                    <a:pt x="17110" y="10366"/>
                    <a:pt x="17653" y="10140"/>
                  </a:cubicBezTo>
                  <a:cubicBezTo>
                    <a:pt x="17732" y="10100"/>
                    <a:pt x="17816" y="10082"/>
                    <a:pt x="17897" y="10082"/>
                  </a:cubicBezTo>
                  <a:cubicBezTo>
                    <a:pt x="18092" y="10082"/>
                    <a:pt x="18275" y="10190"/>
                    <a:pt x="18355" y="10366"/>
                  </a:cubicBezTo>
                  <a:cubicBezTo>
                    <a:pt x="18785" y="10955"/>
                    <a:pt x="19283" y="11453"/>
                    <a:pt x="19871" y="11860"/>
                  </a:cubicBezTo>
                  <a:cubicBezTo>
                    <a:pt x="20527" y="12358"/>
                    <a:pt x="20957" y="13082"/>
                    <a:pt x="21093" y="13897"/>
                  </a:cubicBezTo>
                  <a:cubicBezTo>
                    <a:pt x="21161" y="14327"/>
                    <a:pt x="21206" y="14734"/>
                    <a:pt x="21297" y="15164"/>
                  </a:cubicBezTo>
                  <a:cubicBezTo>
                    <a:pt x="21297" y="15523"/>
                    <a:pt x="21592" y="15803"/>
                    <a:pt x="21925" y="15803"/>
                  </a:cubicBezTo>
                  <a:cubicBezTo>
                    <a:pt x="21949" y="15803"/>
                    <a:pt x="21974" y="15801"/>
                    <a:pt x="21998" y="15798"/>
                  </a:cubicBezTo>
                  <a:cubicBezTo>
                    <a:pt x="22089" y="15798"/>
                    <a:pt x="22180" y="15798"/>
                    <a:pt x="22270" y="15776"/>
                  </a:cubicBezTo>
                  <a:cubicBezTo>
                    <a:pt x="22655" y="15776"/>
                    <a:pt x="22949" y="15481"/>
                    <a:pt x="22949" y="15097"/>
                  </a:cubicBezTo>
                  <a:cubicBezTo>
                    <a:pt x="22972" y="14780"/>
                    <a:pt x="22972" y="14440"/>
                    <a:pt x="22949" y="14101"/>
                  </a:cubicBezTo>
                  <a:cubicBezTo>
                    <a:pt x="22926" y="13082"/>
                    <a:pt x="22858" y="12064"/>
                    <a:pt x="22813" y="11023"/>
                  </a:cubicBezTo>
                  <a:lnTo>
                    <a:pt x="22813" y="11023"/>
                  </a:lnTo>
                  <a:cubicBezTo>
                    <a:pt x="22813" y="11023"/>
                    <a:pt x="22823" y="11033"/>
                    <a:pt x="22830" y="11033"/>
                  </a:cubicBezTo>
                  <a:cubicBezTo>
                    <a:pt x="22833" y="11033"/>
                    <a:pt x="22836" y="11030"/>
                    <a:pt x="22836" y="11023"/>
                  </a:cubicBezTo>
                  <a:cubicBezTo>
                    <a:pt x="22813" y="9936"/>
                    <a:pt x="22858" y="8760"/>
                    <a:pt x="22791" y="7696"/>
                  </a:cubicBezTo>
                  <a:cubicBezTo>
                    <a:pt x="22700" y="6202"/>
                    <a:pt x="22496" y="4912"/>
                    <a:pt x="21863" y="3554"/>
                  </a:cubicBezTo>
                  <a:cubicBezTo>
                    <a:pt x="21268" y="2293"/>
                    <a:pt x="20330" y="1606"/>
                    <a:pt x="19093" y="1606"/>
                  </a:cubicBezTo>
                  <a:cubicBezTo>
                    <a:pt x="18776" y="1606"/>
                    <a:pt x="18439" y="1651"/>
                    <a:pt x="18083" y="1744"/>
                  </a:cubicBezTo>
                  <a:cubicBezTo>
                    <a:pt x="17936" y="1787"/>
                    <a:pt x="17808" y="1814"/>
                    <a:pt x="17691" y="1814"/>
                  </a:cubicBezTo>
                  <a:cubicBezTo>
                    <a:pt x="17501" y="1814"/>
                    <a:pt x="17337" y="1744"/>
                    <a:pt x="17155" y="1563"/>
                  </a:cubicBezTo>
                  <a:cubicBezTo>
                    <a:pt x="17033" y="1441"/>
                    <a:pt x="16910" y="1389"/>
                    <a:pt x="16783" y="1389"/>
                  </a:cubicBezTo>
                  <a:cubicBezTo>
                    <a:pt x="16043" y="1389"/>
                    <a:pt x="15219" y="3172"/>
                    <a:pt x="14252" y="3172"/>
                  </a:cubicBezTo>
                  <a:cubicBezTo>
                    <a:pt x="14187" y="3172"/>
                    <a:pt x="14121" y="3164"/>
                    <a:pt x="14055" y="3147"/>
                  </a:cubicBezTo>
                  <a:cubicBezTo>
                    <a:pt x="11592" y="2516"/>
                    <a:pt x="9336" y="0"/>
                    <a:pt x="6971" y="0"/>
                  </a:cubicBez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3021250" y="2089800"/>
              <a:ext cx="226900" cy="92400"/>
            </a:xfrm>
            <a:custGeom>
              <a:avLst/>
              <a:gdLst/>
              <a:ahLst/>
              <a:cxnLst/>
              <a:rect l="l" t="t" r="r" b="b"/>
              <a:pathLst>
                <a:path w="9076" h="3696" extrusionOk="0">
                  <a:moveTo>
                    <a:pt x="2676" y="0"/>
                  </a:moveTo>
                  <a:cubicBezTo>
                    <a:pt x="2628" y="0"/>
                    <a:pt x="2581" y="3"/>
                    <a:pt x="2535" y="8"/>
                  </a:cubicBezTo>
                  <a:cubicBezTo>
                    <a:pt x="1336" y="143"/>
                    <a:pt x="46" y="3289"/>
                    <a:pt x="0" y="3629"/>
                  </a:cubicBezTo>
                  <a:cubicBezTo>
                    <a:pt x="0" y="3629"/>
                    <a:pt x="3000" y="3696"/>
                    <a:pt x="4972" y="3696"/>
                  </a:cubicBezTo>
                  <a:cubicBezTo>
                    <a:pt x="5563" y="3696"/>
                    <a:pt x="6062" y="3690"/>
                    <a:pt x="6360" y="3674"/>
                  </a:cubicBezTo>
                  <a:cubicBezTo>
                    <a:pt x="7650" y="3584"/>
                    <a:pt x="9076" y="2271"/>
                    <a:pt x="8646" y="1569"/>
                  </a:cubicBezTo>
                  <a:cubicBezTo>
                    <a:pt x="8518" y="1350"/>
                    <a:pt x="8238" y="1274"/>
                    <a:pt x="7912" y="1274"/>
                  </a:cubicBezTo>
                  <a:cubicBezTo>
                    <a:pt x="7198" y="1274"/>
                    <a:pt x="6270" y="1637"/>
                    <a:pt x="6270" y="1637"/>
                  </a:cubicBezTo>
                  <a:cubicBezTo>
                    <a:pt x="6270" y="1637"/>
                    <a:pt x="3940" y="0"/>
                    <a:pt x="267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3196650" y="1118675"/>
              <a:ext cx="1122575" cy="2087300"/>
            </a:xfrm>
            <a:custGeom>
              <a:avLst/>
              <a:gdLst/>
              <a:ahLst/>
              <a:cxnLst/>
              <a:rect l="l" t="t" r="r" b="b"/>
              <a:pathLst>
                <a:path w="44903" h="83492" extrusionOk="0">
                  <a:moveTo>
                    <a:pt x="35049" y="1"/>
                  </a:moveTo>
                  <a:cubicBezTo>
                    <a:pt x="34640" y="1"/>
                    <a:pt x="34318" y="182"/>
                    <a:pt x="34016" y="605"/>
                  </a:cubicBezTo>
                  <a:cubicBezTo>
                    <a:pt x="33881" y="786"/>
                    <a:pt x="33699" y="944"/>
                    <a:pt x="33564" y="1102"/>
                  </a:cubicBezTo>
                  <a:cubicBezTo>
                    <a:pt x="31278" y="3773"/>
                    <a:pt x="28675" y="6104"/>
                    <a:pt x="26299" y="8662"/>
                  </a:cubicBezTo>
                  <a:cubicBezTo>
                    <a:pt x="26089" y="8882"/>
                    <a:pt x="25958" y="8990"/>
                    <a:pt x="25809" y="8990"/>
                  </a:cubicBezTo>
                  <a:cubicBezTo>
                    <a:pt x="25668" y="8990"/>
                    <a:pt x="25511" y="8894"/>
                    <a:pt x="25258" y="8707"/>
                  </a:cubicBezTo>
                  <a:cubicBezTo>
                    <a:pt x="23900" y="7711"/>
                    <a:pt x="22519" y="6693"/>
                    <a:pt x="21161" y="5651"/>
                  </a:cubicBezTo>
                  <a:cubicBezTo>
                    <a:pt x="19328" y="4248"/>
                    <a:pt x="17495" y="2800"/>
                    <a:pt x="15684" y="1329"/>
                  </a:cubicBezTo>
                  <a:cubicBezTo>
                    <a:pt x="15347" y="1008"/>
                    <a:pt x="14884" y="839"/>
                    <a:pt x="14417" y="839"/>
                  </a:cubicBezTo>
                  <a:cubicBezTo>
                    <a:pt x="14257" y="839"/>
                    <a:pt x="14097" y="858"/>
                    <a:pt x="13942" y="899"/>
                  </a:cubicBezTo>
                  <a:cubicBezTo>
                    <a:pt x="12086" y="1419"/>
                    <a:pt x="10366" y="1691"/>
                    <a:pt x="8555" y="2370"/>
                  </a:cubicBezTo>
                  <a:cubicBezTo>
                    <a:pt x="8012" y="2573"/>
                    <a:pt x="4889" y="3230"/>
                    <a:pt x="4889" y="4927"/>
                  </a:cubicBezTo>
                  <a:cubicBezTo>
                    <a:pt x="4889" y="9182"/>
                    <a:pt x="4844" y="13957"/>
                    <a:pt x="4595" y="18212"/>
                  </a:cubicBezTo>
                  <a:cubicBezTo>
                    <a:pt x="4300" y="23599"/>
                    <a:pt x="4730" y="29325"/>
                    <a:pt x="4300" y="34688"/>
                  </a:cubicBezTo>
                  <a:cubicBezTo>
                    <a:pt x="4165" y="36159"/>
                    <a:pt x="3984" y="37631"/>
                    <a:pt x="3735" y="39079"/>
                  </a:cubicBezTo>
                  <a:cubicBezTo>
                    <a:pt x="3214" y="42044"/>
                    <a:pt x="3146" y="44692"/>
                    <a:pt x="2626" y="47634"/>
                  </a:cubicBezTo>
                  <a:cubicBezTo>
                    <a:pt x="2083" y="50553"/>
                    <a:pt x="3282" y="54016"/>
                    <a:pt x="2784" y="56936"/>
                  </a:cubicBezTo>
                  <a:cubicBezTo>
                    <a:pt x="2490" y="58791"/>
                    <a:pt x="2286" y="60670"/>
                    <a:pt x="1969" y="62526"/>
                  </a:cubicBezTo>
                  <a:cubicBezTo>
                    <a:pt x="1155" y="67256"/>
                    <a:pt x="589" y="72009"/>
                    <a:pt x="227" y="76784"/>
                  </a:cubicBezTo>
                  <a:cubicBezTo>
                    <a:pt x="136" y="77780"/>
                    <a:pt x="136" y="78753"/>
                    <a:pt x="68" y="79749"/>
                  </a:cubicBezTo>
                  <a:cubicBezTo>
                    <a:pt x="0" y="80405"/>
                    <a:pt x="385" y="81016"/>
                    <a:pt x="996" y="81220"/>
                  </a:cubicBezTo>
                  <a:cubicBezTo>
                    <a:pt x="1381" y="81378"/>
                    <a:pt x="1766" y="81491"/>
                    <a:pt x="2150" y="81582"/>
                  </a:cubicBezTo>
                  <a:cubicBezTo>
                    <a:pt x="4685" y="82148"/>
                    <a:pt x="7265" y="82487"/>
                    <a:pt x="9868" y="82668"/>
                  </a:cubicBezTo>
                  <a:cubicBezTo>
                    <a:pt x="11973" y="82804"/>
                    <a:pt x="14055" y="82962"/>
                    <a:pt x="16160" y="83053"/>
                  </a:cubicBezTo>
                  <a:cubicBezTo>
                    <a:pt x="17744" y="83144"/>
                    <a:pt x="19306" y="83166"/>
                    <a:pt x="20867" y="83211"/>
                  </a:cubicBezTo>
                  <a:cubicBezTo>
                    <a:pt x="21478" y="83234"/>
                    <a:pt x="25077" y="83438"/>
                    <a:pt x="26140" y="83460"/>
                  </a:cubicBezTo>
                  <a:cubicBezTo>
                    <a:pt x="26638" y="83481"/>
                    <a:pt x="27137" y="83492"/>
                    <a:pt x="27638" y="83492"/>
                  </a:cubicBezTo>
                  <a:cubicBezTo>
                    <a:pt x="28754" y="83492"/>
                    <a:pt x="29874" y="83441"/>
                    <a:pt x="30984" y="83347"/>
                  </a:cubicBezTo>
                  <a:cubicBezTo>
                    <a:pt x="32749" y="83189"/>
                    <a:pt x="34537" y="83030"/>
                    <a:pt x="36325" y="82895"/>
                  </a:cubicBezTo>
                  <a:cubicBezTo>
                    <a:pt x="38520" y="82736"/>
                    <a:pt x="40715" y="82578"/>
                    <a:pt x="42911" y="82397"/>
                  </a:cubicBezTo>
                  <a:cubicBezTo>
                    <a:pt x="43295" y="82397"/>
                    <a:pt x="43703" y="82329"/>
                    <a:pt x="44088" y="82193"/>
                  </a:cubicBezTo>
                  <a:cubicBezTo>
                    <a:pt x="44540" y="82057"/>
                    <a:pt x="44857" y="81672"/>
                    <a:pt x="44880" y="81197"/>
                  </a:cubicBezTo>
                  <a:cubicBezTo>
                    <a:pt x="44902" y="80767"/>
                    <a:pt x="44902" y="80315"/>
                    <a:pt x="44902" y="79862"/>
                  </a:cubicBezTo>
                  <a:cubicBezTo>
                    <a:pt x="44857" y="76196"/>
                    <a:pt x="44608" y="72529"/>
                    <a:pt x="44269" y="68863"/>
                  </a:cubicBezTo>
                  <a:cubicBezTo>
                    <a:pt x="44133" y="67392"/>
                    <a:pt x="44088" y="65898"/>
                    <a:pt x="43907" y="64449"/>
                  </a:cubicBezTo>
                  <a:cubicBezTo>
                    <a:pt x="43386" y="60217"/>
                    <a:pt x="42820" y="56008"/>
                    <a:pt x="42322" y="51776"/>
                  </a:cubicBezTo>
                  <a:cubicBezTo>
                    <a:pt x="41892" y="48177"/>
                    <a:pt x="41711" y="44533"/>
                    <a:pt x="41779" y="40912"/>
                  </a:cubicBezTo>
                  <a:cubicBezTo>
                    <a:pt x="41824" y="37404"/>
                    <a:pt x="41938" y="33919"/>
                    <a:pt x="42164" y="30434"/>
                  </a:cubicBezTo>
                  <a:cubicBezTo>
                    <a:pt x="42254" y="28827"/>
                    <a:pt x="42368" y="27242"/>
                    <a:pt x="42458" y="25636"/>
                  </a:cubicBezTo>
                  <a:lnTo>
                    <a:pt x="43069" y="2777"/>
                  </a:lnTo>
                  <a:cubicBezTo>
                    <a:pt x="40693" y="1713"/>
                    <a:pt x="38203" y="967"/>
                    <a:pt x="35736" y="129"/>
                  </a:cubicBezTo>
                  <a:cubicBezTo>
                    <a:pt x="35480" y="46"/>
                    <a:pt x="35254" y="1"/>
                    <a:pt x="35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3519725" y="1114025"/>
              <a:ext cx="611075" cy="297075"/>
            </a:xfrm>
            <a:custGeom>
              <a:avLst/>
              <a:gdLst/>
              <a:ahLst/>
              <a:cxnLst/>
              <a:rect l="l" t="t" r="r" b="b"/>
              <a:pathLst>
                <a:path w="24443" h="11883" extrusionOk="0">
                  <a:moveTo>
                    <a:pt x="22064" y="0"/>
                  </a:moveTo>
                  <a:cubicBezTo>
                    <a:pt x="21673" y="0"/>
                    <a:pt x="21319" y="185"/>
                    <a:pt x="20980" y="564"/>
                  </a:cubicBezTo>
                  <a:cubicBezTo>
                    <a:pt x="20052" y="1605"/>
                    <a:pt x="19079" y="2578"/>
                    <a:pt x="18174" y="3642"/>
                  </a:cubicBezTo>
                  <a:cubicBezTo>
                    <a:pt x="16680" y="5407"/>
                    <a:pt x="15028" y="7060"/>
                    <a:pt x="13398" y="8712"/>
                  </a:cubicBezTo>
                  <a:cubicBezTo>
                    <a:pt x="13240" y="8938"/>
                    <a:pt x="12991" y="9096"/>
                    <a:pt x="12742" y="9187"/>
                  </a:cubicBezTo>
                  <a:cubicBezTo>
                    <a:pt x="12629" y="9142"/>
                    <a:pt x="12516" y="9096"/>
                    <a:pt x="12403" y="9029"/>
                  </a:cubicBezTo>
                  <a:cubicBezTo>
                    <a:pt x="9212" y="6562"/>
                    <a:pt x="5975" y="4163"/>
                    <a:pt x="2897" y="1515"/>
                  </a:cubicBezTo>
                  <a:cubicBezTo>
                    <a:pt x="2603" y="1266"/>
                    <a:pt x="2286" y="1017"/>
                    <a:pt x="1969" y="768"/>
                  </a:cubicBezTo>
                  <a:cubicBezTo>
                    <a:pt x="1850" y="664"/>
                    <a:pt x="1702" y="609"/>
                    <a:pt x="1557" y="609"/>
                  </a:cubicBezTo>
                  <a:cubicBezTo>
                    <a:pt x="1481" y="609"/>
                    <a:pt x="1405" y="624"/>
                    <a:pt x="1336" y="655"/>
                  </a:cubicBezTo>
                  <a:cubicBezTo>
                    <a:pt x="906" y="791"/>
                    <a:pt x="498" y="1017"/>
                    <a:pt x="159" y="1311"/>
                  </a:cubicBezTo>
                  <a:cubicBezTo>
                    <a:pt x="23" y="1424"/>
                    <a:pt x="0" y="1628"/>
                    <a:pt x="113" y="1786"/>
                  </a:cubicBezTo>
                  <a:cubicBezTo>
                    <a:pt x="204" y="1945"/>
                    <a:pt x="294" y="2081"/>
                    <a:pt x="408" y="2216"/>
                  </a:cubicBezTo>
                  <a:cubicBezTo>
                    <a:pt x="1947" y="4117"/>
                    <a:pt x="8035" y="8870"/>
                    <a:pt x="11226" y="11314"/>
                  </a:cubicBezTo>
                  <a:cubicBezTo>
                    <a:pt x="11720" y="11697"/>
                    <a:pt x="12303" y="11883"/>
                    <a:pt x="12885" y="11883"/>
                  </a:cubicBezTo>
                  <a:cubicBezTo>
                    <a:pt x="13609" y="11883"/>
                    <a:pt x="14330" y="11595"/>
                    <a:pt x="14870" y="11043"/>
                  </a:cubicBezTo>
                  <a:cubicBezTo>
                    <a:pt x="17902" y="7829"/>
                    <a:pt x="23990" y="1379"/>
                    <a:pt x="24194" y="994"/>
                  </a:cubicBezTo>
                  <a:cubicBezTo>
                    <a:pt x="24443" y="564"/>
                    <a:pt x="23787" y="677"/>
                    <a:pt x="23402" y="474"/>
                  </a:cubicBezTo>
                  <a:cubicBezTo>
                    <a:pt x="23243" y="383"/>
                    <a:pt x="23062" y="315"/>
                    <a:pt x="22904" y="247"/>
                  </a:cubicBezTo>
                  <a:cubicBezTo>
                    <a:pt x="22604" y="84"/>
                    <a:pt x="22326" y="0"/>
                    <a:pt x="22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3124225" y="1912550"/>
              <a:ext cx="922275" cy="667500"/>
            </a:xfrm>
            <a:custGeom>
              <a:avLst/>
              <a:gdLst/>
              <a:ahLst/>
              <a:cxnLst/>
              <a:rect l="l" t="t" r="r" b="b"/>
              <a:pathLst>
                <a:path w="36891" h="26700" extrusionOk="0">
                  <a:moveTo>
                    <a:pt x="35096" y="0"/>
                  </a:moveTo>
                  <a:cubicBezTo>
                    <a:pt x="34960" y="0"/>
                    <a:pt x="34798" y="6"/>
                    <a:pt x="34605" y="14"/>
                  </a:cubicBezTo>
                  <a:cubicBezTo>
                    <a:pt x="32183" y="104"/>
                    <a:pt x="29762" y="218"/>
                    <a:pt x="27363" y="308"/>
                  </a:cubicBezTo>
                  <a:lnTo>
                    <a:pt x="17970" y="715"/>
                  </a:lnTo>
                  <a:lnTo>
                    <a:pt x="17970" y="738"/>
                  </a:lnTo>
                  <a:cubicBezTo>
                    <a:pt x="15187" y="874"/>
                    <a:pt x="12425" y="987"/>
                    <a:pt x="9642" y="1123"/>
                  </a:cubicBezTo>
                  <a:cubicBezTo>
                    <a:pt x="6700" y="1236"/>
                    <a:pt x="3735" y="1349"/>
                    <a:pt x="793" y="1485"/>
                  </a:cubicBezTo>
                  <a:cubicBezTo>
                    <a:pt x="136" y="1508"/>
                    <a:pt x="0" y="1643"/>
                    <a:pt x="23" y="2300"/>
                  </a:cubicBezTo>
                  <a:cubicBezTo>
                    <a:pt x="68" y="3884"/>
                    <a:pt x="159" y="5446"/>
                    <a:pt x="227" y="7007"/>
                  </a:cubicBezTo>
                  <a:cubicBezTo>
                    <a:pt x="453" y="12416"/>
                    <a:pt x="679" y="17825"/>
                    <a:pt x="928" y="23234"/>
                  </a:cubicBezTo>
                  <a:cubicBezTo>
                    <a:pt x="974" y="24140"/>
                    <a:pt x="1019" y="25022"/>
                    <a:pt x="1087" y="25928"/>
                  </a:cubicBezTo>
                  <a:cubicBezTo>
                    <a:pt x="1128" y="26570"/>
                    <a:pt x="1208" y="26700"/>
                    <a:pt x="1725" y="26700"/>
                  </a:cubicBezTo>
                  <a:cubicBezTo>
                    <a:pt x="1772" y="26700"/>
                    <a:pt x="1824" y="26699"/>
                    <a:pt x="1879" y="26697"/>
                  </a:cubicBezTo>
                  <a:cubicBezTo>
                    <a:pt x="3237" y="26652"/>
                    <a:pt x="4572" y="26584"/>
                    <a:pt x="5907" y="26516"/>
                  </a:cubicBezTo>
                  <a:cubicBezTo>
                    <a:pt x="9981" y="26335"/>
                    <a:pt x="14055" y="26154"/>
                    <a:pt x="18129" y="25973"/>
                  </a:cubicBezTo>
                  <a:cubicBezTo>
                    <a:pt x="23447" y="25746"/>
                    <a:pt x="28766" y="25520"/>
                    <a:pt x="34084" y="25294"/>
                  </a:cubicBezTo>
                  <a:cubicBezTo>
                    <a:pt x="34763" y="25249"/>
                    <a:pt x="35442" y="25226"/>
                    <a:pt x="36099" y="25158"/>
                  </a:cubicBezTo>
                  <a:cubicBezTo>
                    <a:pt x="36800" y="25113"/>
                    <a:pt x="36891" y="25022"/>
                    <a:pt x="36891" y="24366"/>
                  </a:cubicBezTo>
                  <a:cubicBezTo>
                    <a:pt x="36891" y="23868"/>
                    <a:pt x="36868" y="23370"/>
                    <a:pt x="36845" y="22895"/>
                  </a:cubicBezTo>
                  <a:cubicBezTo>
                    <a:pt x="36710" y="19749"/>
                    <a:pt x="36551" y="16626"/>
                    <a:pt x="36393" y="13503"/>
                  </a:cubicBezTo>
                  <a:cubicBezTo>
                    <a:pt x="36212" y="9383"/>
                    <a:pt x="36031" y="5264"/>
                    <a:pt x="35850" y="1145"/>
                  </a:cubicBezTo>
                  <a:cubicBezTo>
                    <a:pt x="35812" y="162"/>
                    <a:pt x="35790" y="0"/>
                    <a:pt x="35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3232850" y="2034775"/>
              <a:ext cx="277275" cy="430525"/>
            </a:xfrm>
            <a:custGeom>
              <a:avLst/>
              <a:gdLst/>
              <a:ahLst/>
              <a:cxnLst/>
              <a:rect l="l" t="t" r="r" b="b"/>
              <a:pathLst>
                <a:path w="11091" h="17221" extrusionOk="0">
                  <a:moveTo>
                    <a:pt x="7874" y="0"/>
                  </a:moveTo>
                  <a:cubicBezTo>
                    <a:pt x="7784" y="0"/>
                    <a:pt x="7695" y="5"/>
                    <a:pt x="7605" y="13"/>
                  </a:cubicBezTo>
                  <a:cubicBezTo>
                    <a:pt x="5772" y="59"/>
                    <a:pt x="4550" y="466"/>
                    <a:pt x="3373" y="1620"/>
                  </a:cubicBezTo>
                  <a:cubicBezTo>
                    <a:pt x="2196" y="2797"/>
                    <a:pt x="1313" y="4246"/>
                    <a:pt x="816" y="5830"/>
                  </a:cubicBezTo>
                  <a:cubicBezTo>
                    <a:pt x="137" y="8002"/>
                    <a:pt x="69" y="10266"/>
                    <a:pt x="23" y="12506"/>
                  </a:cubicBezTo>
                  <a:cubicBezTo>
                    <a:pt x="23" y="13525"/>
                    <a:pt x="1" y="14543"/>
                    <a:pt x="272" y="15516"/>
                  </a:cubicBezTo>
                  <a:cubicBezTo>
                    <a:pt x="363" y="15833"/>
                    <a:pt x="476" y="16127"/>
                    <a:pt x="635" y="16422"/>
                  </a:cubicBezTo>
                  <a:cubicBezTo>
                    <a:pt x="913" y="16937"/>
                    <a:pt x="1525" y="17221"/>
                    <a:pt x="2166" y="17221"/>
                  </a:cubicBezTo>
                  <a:cubicBezTo>
                    <a:pt x="2567" y="17221"/>
                    <a:pt x="2979" y="17109"/>
                    <a:pt x="3328" y="16874"/>
                  </a:cubicBezTo>
                  <a:cubicBezTo>
                    <a:pt x="4247" y="16284"/>
                    <a:pt x="5334" y="15968"/>
                    <a:pt x="6449" y="15968"/>
                  </a:cubicBezTo>
                  <a:cubicBezTo>
                    <a:pt x="6487" y="15968"/>
                    <a:pt x="6526" y="15968"/>
                    <a:pt x="6564" y="15969"/>
                  </a:cubicBezTo>
                  <a:cubicBezTo>
                    <a:pt x="7105" y="15989"/>
                    <a:pt x="7673" y="16084"/>
                    <a:pt x="8218" y="16084"/>
                  </a:cubicBezTo>
                  <a:cubicBezTo>
                    <a:pt x="8904" y="16084"/>
                    <a:pt x="9555" y="15933"/>
                    <a:pt x="10072" y="15290"/>
                  </a:cubicBezTo>
                  <a:cubicBezTo>
                    <a:pt x="10321" y="14973"/>
                    <a:pt x="10502" y="14588"/>
                    <a:pt x="10547" y="14181"/>
                  </a:cubicBezTo>
                  <a:cubicBezTo>
                    <a:pt x="11091" y="10288"/>
                    <a:pt x="11045" y="6350"/>
                    <a:pt x="10457" y="2480"/>
                  </a:cubicBezTo>
                  <a:cubicBezTo>
                    <a:pt x="10366" y="1779"/>
                    <a:pt x="10208" y="1032"/>
                    <a:pt x="9597" y="534"/>
                  </a:cubicBezTo>
                  <a:cubicBezTo>
                    <a:pt x="9084" y="198"/>
                    <a:pt x="8484" y="0"/>
                    <a:pt x="7874" y="0"/>
                  </a:cubicBez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rot="-1640950">
              <a:off x="3498658" y="2140552"/>
              <a:ext cx="88848" cy="72448"/>
            </a:xfrm>
            <a:custGeom>
              <a:avLst/>
              <a:gdLst/>
              <a:ahLst/>
              <a:cxnLst/>
              <a:rect l="l" t="t" r="r" b="b"/>
              <a:pathLst>
                <a:path w="3554" h="2898" extrusionOk="0">
                  <a:moveTo>
                    <a:pt x="3056" y="1"/>
                  </a:moveTo>
                  <a:lnTo>
                    <a:pt x="0" y="2490"/>
                  </a:lnTo>
                  <a:lnTo>
                    <a:pt x="521" y="2898"/>
                  </a:lnTo>
                  <a:lnTo>
                    <a:pt x="3554" y="431"/>
                  </a:lnTo>
                  <a:lnTo>
                    <a:pt x="3056" y="1"/>
                  </a:ln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3651550" y="2012450"/>
              <a:ext cx="302725" cy="409600"/>
            </a:xfrm>
            <a:custGeom>
              <a:avLst/>
              <a:gdLst/>
              <a:ahLst/>
              <a:cxnLst/>
              <a:rect l="l" t="t" r="r" b="b"/>
              <a:pathLst>
                <a:path w="12109" h="16384" extrusionOk="0">
                  <a:moveTo>
                    <a:pt x="3651" y="1"/>
                  </a:moveTo>
                  <a:cubicBezTo>
                    <a:pt x="3300" y="1"/>
                    <a:pt x="2930" y="25"/>
                    <a:pt x="2535" y="69"/>
                  </a:cubicBezTo>
                  <a:cubicBezTo>
                    <a:pt x="1834" y="114"/>
                    <a:pt x="1177" y="408"/>
                    <a:pt x="657" y="884"/>
                  </a:cubicBezTo>
                  <a:cubicBezTo>
                    <a:pt x="114" y="1450"/>
                    <a:pt x="68" y="2219"/>
                    <a:pt x="46" y="2921"/>
                  </a:cubicBezTo>
                  <a:cubicBezTo>
                    <a:pt x="1" y="6836"/>
                    <a:pt x="544" y="10751"/>
                    <a:pt x="1607" y="14531"/>
                  </a:cubicBezTo>
                  <a:cubicBezTo>
                    <a:pt x="1721" y="14916"/>
                    <a:pt x="1947" y="15278"/>
                    <a:pt x="2241" y="15549"/>
                  </a:cubicBezTo>
                  <a:cubicBezTo>
                    <a:pt x="2703" y="15973"/>
                    <a:pt x="3198" y="16110"/>
                    <a:pt x="3709" y="16110"/>
                  </a:cubicBezTo>
                  <a:cubicBezTo>
                    <a:pt x="4398" y="16110"/>
                    <a:pt x="5115" y="15860"/>
                    <a:pt x="5817" y="15730"/>
                  </a:cubicBezTo>
                  <a:cubicBezTo>
                    <a:pt x="6121" y="15682"/>
                    <a:pt x="6428" y="15657"/>
                    <a:pt x="6733" y="15657"/>
                  </a:cubicBezTo>
                  <a:cubicBezTo>
                    <a:pt x="7562" y="15657"/>
                    <a:pt x="8383" y="15836"/>
                    <a:pt x="9144" y="16183"/>
                  </a:cubicBezTo>
                  <a:cubicBezTo>
                    <a:pt x="9423" y="16319"/>
                    <a:pt x="9731" y="16383"/>
                    <a:pt x="10035" y="16383"/>
                  </a:cubicBezTo>
                  <a:cubicBezTo>
                    <a:pt x="10789" y="16383"/>
                    <a:pt x="11521" y="15991"/>
                    <a:pt x="11747" y="15346"/>
                  </a:cubicBezTo>
                  <a:cubicBezTo>
                    <a:pt x="11860" y="15029"/>
                    <a:pt x="11928" y="14735"/>
                    <a:pt x="11973" y="14418"/>
                  </a:cubicBezTo>
                  <a:cubicBezTo>
                    <a:pt x="12109" y="13399"/>
                    <a:pt x="11950" y="12381"/>
                    <a:pt x="11792" y="11385"/>
                  </a:cubicBezTo>
                  <a:cubicBezTo>
                    <a:pt x="11430" y="9190"/>
                    <a:pt x="11068" y="6949"/>
                    <a:pt x="10072" y="4890"/>
                  </a:cubicBezTo>
                  <a:cubicBezTo>
                    <a:pt x="9348" y="3373"/>
                    <a:pt x="8284" y="2083"/>
                    <a:pt x="6971" y="1087"/>
                  </a:cubicBezTo>
                  <a:cubicBezTo>
                    <a:pt x="5927" y="309"/>
                    <a:pt x="4911" y="1"/>
                    <a:pt x="3651" y="1"/>
                  </a:cubicBez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rot="1277825">
              <a:off x="3568973" y="2138476"/>
              <a:ext cx="95099" cy="62824"/>
            </a:xfrm>
            <a:custGeom>
              <a:avLst/>
              <a:gdLst/>
              <a:ahLst/>
              <a:cxnLst/>
              <a:rect l="l" t="t" r="r" b="b"/>
              <a:pathLst>
                <a:path w="3804" h="2513" extrusionOk="0">
                  <a:moveTo>
                    <a:pt x="454" y="0"/>
                  </a:moveTo>
                  <a:lnTo>
                    <a:pt x="1" y="475"/>
                  </a:lnTo>
                  <a:lnTo>
                    <a:pt x="3350" y="2512"/>
                  </a:lnTo>
                  <a:lnTo>
                    <a:pt x="3803" y="2014"/>
                  </a:lnTo>
                  <a:lnTo>
                    <a:pt x="454" y="0"/>
                  </a:ln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3551975" y="2086575"/>
              <a:ext cx="44725" cy="26050"/>
            </a:xfrm>
            <a:custGeom>
              <a:avLst/>
              <a:gdLst/>
              <a:ahLst/>
              <a:cxnLst/>
              <a:rect l="l" t="t" r="r" b="b"/>
              <a:pathLst>
                <a:path w="1789" h="1042" extrusionOk="0">
                  <a:moveTo>
                    <a:pt x="1743" y="1"/>
                  </a:moveTo>
                  <a:lnTo>
                    <a:pt x="0" y="114"/>
                  </a:lnTo>
                  <a:lnTo>
                    <a:pt x="68" y="1042"/>
                  </a:lnTo>
                  <a:lnTo>
                    <a:pt x="1788" y="906"/>
                  </a:lnTo>
                  <a:lnTo>
                    <a:pt x="1743" y="1"/>
                  </a:ln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3548575" y="2040750"/>
              <a:ext cx="45300" cy="25500"/>
            </a:xfrm>
            <a:custGeom>
              <a:avLst/>
              <a:gdLst/>
              <a:ahLst/>
              <a:cxnLst/>
              <a:rect l="l" t="t" r="r" b="b"/>
              <a:pathLst>
                <a:path w="1812" h="1020" extrusionOk="0">
                  <a:moveTo>
                    <a:pt x="1743" y="1"/>
                  </a:moveTo>
                  <a:lnTo>
                    <a:pt x="1" y="114"/>
                  </a:lnTo>
                  <a:lnTo>
                    <a:pt x="68" y="1019"/>
                  </a:lnTo>
                  <a:lnTo>
                    <a:pt x="1811" y="906"/>
                  </a:lnTo>
                  <a:lnTo>
                    <a:pt x="1743" y="1"/>
                  </a:ln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3545750" y="1998875"/>
              <a:ext cx="44725" cy="25500"/>
            </a:xfrm>
            <a:custGeom>
              <a:avLst/>
              <a:gdLst/>
              <a:ahLst/>
              <a:cxnLst/>
              <a:rect l="l" t="t" r="r" b="b"/>
              <a:pathLst>
                <a:path w="1789" h="1020" extrusionOk="0">
                  <a:moveTo>
                    <a:pt x="1743" y="1"/>
                  </a:moveTo>
                  <a:lnTo>
                    <a:pt x="0" y="114"/>
                  </a:lnTo>
                  <a:lnTo>
                    <a:pt x="68" y="1019"/>
                  </a:lnTo>
                  <a:lnTo>
                    <a:pt x="1788" y="906"/>
                  </a:lnTo>
                  <a:lnTo>
                    <a:pt x="1743" y="1"/>
                  </a:lnTo>
                  <a:close/>
                </a:path>
              </a:pathLst>
            </a:custGeom>
            <a:solidFill>
              <a:schemeClr val="lt1">
                <a:alpha val="16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3708700" y="673225"/>
              <a:ext cx="39625" cy="39050"/>
            </a:xfrm>
            <a:custGeom>
              <a:avLst/>
              <a:gdLst/>
              <a:ahLst/>
              <a:cxnLst/>
              <a:rect l="l" t="t" r="r" b="b"/>
              <a:pathLst>
                <a:path w="1585" h="1562" extrusionOk="0">
                  <a:moveTo>
                    <a:pt x="770" y="0"/>
                  </a:moveTo>
                  <a:cubicBezTo>
                    <a:pt x="566" y="23"/>
                    <a:pt x="385" y="91"/>
                    <a:pt x="227" y="249"/>
                  </a:cubicBezTo>
                  <a:cubicBezTo>
                    <a:pt x="159" y="317"/>
                    <a:pt x="91" y="407"/>
                    <a:pt x="68" y="498"/>
                  </a:cubicBezTo>
                  <a:cubicBezTo>
                    <a:pt x="23" y="588"/>
                    <a:pt x="0" y="702"/>
                    <a:pt x="23" y="792"/>
                  </a:cubicBezTo>
                  <a:cubicBezTo>
                    <a:pt x="23" y="860"/>
                    <a:pt x="23" y="928"/>
                    <a:pt x="46" y="996"/>
                  </a:cubicBezTo>
                  <a:cubicBezTo>
                    <a:pt x="91" y="1132"/>
                    <a:pt x="159" y="1245"/>
                    <a:pt x="249" y="1358"/>
                  </a:cubicBezTo>
                  <a:cubicBezTo>
                    <a:pt x="317" y="1403"/>
                    <a:pt x="362" y="1426"/>
                    <a:pt x="430" y="1471"/>
                  </a:cubicBezTo>
                  <a:cubicBezTo>
                    <a:pt x="544" y="1539"/>
                    <a:pt x="679" y="1562"/>
                    <a:pt x="815" y="1562"/>
                  </a:cubicBezTo>
                  <a:cubicBezTo>
                    <a:pt x="1245" y="1539"/>
                    <a:pt x="1585" y="1200"/>
                    <a:pt x="1585" y="770"/>
                  </a:cubicBezTo>
                  <a:lnTo>
                    <a:pt x="1562" y="566"/>
                  </a:lnTo>
                  <a:cubicBezTo>
                    <a:pt x="1517" y="430"/>
                    <a:pt x="1449" y="317"/>
                    <a:pt x="1336" y="226"/>
                  </a:cubicBezTo>
                  <a:lnTo>
                    <a:pt x="1177" y="91"/>
                  </a:lnTo>
                  <a:cubicBezTo>
                    <a:pt x="1041" y="23"/>
                    <a:pt x="906" y="0"/>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3873350" y="667550"/>
              <a:ext cx="39625" cy="39075"/>
            </a:xfrm>
            <a:custGeom>
              <a:avLst/>
              <a:gdLst/>
              <a:ahLst/>
              <a:cxnLst/>
              <a:rect l="l" t="t" r="r" b="b"/>
              <a:pathLst>
                <a:path w="1585" h="1563" extrusionOk="0">
                  <a:moveTo>
                    <a:pt x="770" y="1"/>
                  </a:moveTo>
                  <a:cubicBezTo>
                    <a:pt x="657" y="1"/>
                    <a:pt x="566" y="23"/>
                    <a:pt x="476" y="69"/>
                  </a:cubicBezTo>
                  <a:cubicBezTo>
                    <a:pt x="385" y="114"/>
                    <a:pt x="295" y="159"/>
                    <a:pt x="227" y="250"/>
                  </a:cubicBezTo>
                  <a:cubicBezTo>
                    <a:pt x="136" y="318"/>
                    <a:pt x="91" y="408"/>
                    <a:pt x="46" y="499"/>
                  </a:cubicBezTo>
                  <a:cubicBezTo>
                    <a:pt x="0" y="589"/>
                    <a:pt x="0" y="702"/>
                    <a:pt x="0" y="793"/>
                  </a:cubicBezTo>
                  <a:cubicBezTo>
                    <a:pt x="0" y="861"/>
                    <a:pt x="23" y="929"/>
                    <a:pt x="23" y="997"/>
                  </a:cubicBezTo>
                  <a:cubicBezTo>
                    <a:pt x="68" y="1132"/>
                    <a:pt x="136" y="1245"/>
                    <a:pt x="249" y="1359"/>
                  </a:cubicBezTo>
                  <a:lnTo>
                    <a:pt x="408" y="1472"/>
                  </a:lnTo>
                  <a:cubicBezTo>
                    <a:pt x="521" y="1540"/>
                    <a:pt x="657" y="1562"/>
                    <a:pt x="792" y="1562"/>
                  </a:cubicBezTo>
                  <a:cubicBezTo>
                    <a:pt x="906" y="1562"/>
                    <a:pt x="996" y="1540"/>
                    <a:pt x="1087" y="1494"/>
                  </a:cubicBezTo>
                  <a:cubicBezTo>
                    <a:pt x="1290" y="1427"/>
                    <a:pt x="1449" y="1268"/>
                    <a:pt x="1517" y="1064"/>
                  </a:cubicBezTo>
                  <a:cubicBezTo>
                    <a:pt x="1562" y="974"/>
                    <a:pt x="1585" y="861"/>
                    <a:pt x="1562" y="770"/>
                  </a:cubicBezTo>
                  <a:cubicBezTo>
                    <a:pt x="1562" y="702"/>
                    <a:pt x="1539" y="634"/>
                    <a:pt x="1539" y="567"/>
                  </a:cubicBezTo>
                  <a:cubicBezTo>
                    <a:pt x="1494" y="431"/>
                    <a:pt x="1426" y="318"/>
                    <a:pt x="1336" y="227"/>
                  </a:cubicBezTo>
                  <a:lnTo>
                    <a:pt x="1155" y="91"/>
                  </a:lnTo>
                  <a:cubicBezTo>
                    <a:pt x="1041" y="23"/>
                    <a:pt x="906"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3760750" y="798825"/>
              <a:ext cx="113750" cy="55575"/>
            </a:xfrm>
            <a:custGeom>
              <a:avLst/>
              <a:gdLst/>
              <a:ahLst/>
              <a:cxnLst/>
              <a:rect l="l" t="t" r="r" b="b"/>
              <a:pathLst>
                <a:path w="4550" h="2223" extrusionOk="0">
                  <a:moveTo>
                    <a:pt x="4550" y="0"/>
                  </a:moveTo>
                  <a:cubicBezTo>
                    <a:pt x="4549" y="0"/>
                    <a:pt x="3237" y="792"/>
                    <a:pt x="1924" y="792"/>
                  </a:cubicBezTo>
                  <a:cubicBezTo>
                    <a:pt x="1851" y="798"/>
                    <a:pt x="1777" y="800"/>
                    <a:pt x="1703" y="800"/>
                  </a:cubicBezTo>
                  <a:cubicBezTo>
                    <a:pt x="1117" y="800"/>
                    <a:pt x="523" y="641"/>
                    <a:pt x="1" y="340"/>
                  </a:cubicBezTo>
                  <a:lnTo>
                    <a:pt x="1" y="340"/>
                  </a:lnTo>
                  <a:cubicBezTo>
                    <a:pt x="109" y="1427"/>
                    <a:pt x="1012" y="2222"/>
                    <a:pt x="2087" y="2222"/>
                  </a:cubicBezTo>
                  <a:cubicBezTo>
                    <a:pt x="2131" y="2222"/>
                    <a:pt x="2174" y="2221"/>
                    <a:pt x="2218" y="2218"/>
                  </a:cubicBezTo>
                  <a:cubicBezTo>
                    <a:pt x="2229" y="2218"/>
                    <a:pt x="2239" y="2218"/>
                    <a:pt x="2249" y="2218"/>
                  </a:cubicBezTo>
                  <a:cubicBezTo>
                    <a:pt x="4258" y="2218"/>
                    <a:pt x="4550" y="1"/>
                    <a:pt x="4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3771500" y="625175"/>
              <a:ext cx="43600" cy="146300"/>
            </a:xfrm>
            <a:custGeom>
              <a:avLst/>
              <a:gdLst/>
              <a:ahLst/>
              <a:cxnLst/>
              <a:rect l="l" t="t" r="r" b="b"/>
              <a:pathLst>
                <a:path w="1744" h="5852" extrusionOk="0">
                  <a:moveTo>
                    <a:pt x="980" y="1"/>
                  </a:moveTo>
                  <a:cubicBezTo>
                    <a:pt x="931" y="1"/>
                    <a:pt x="883" y="44"/>
                    <a:pt x="883" y="111"/>
                  </a:cubicBezTo>
                  <a:cubicBezTo>
                    <a:pt x="883" y="813"/>
                    <a:pt x="1064" y="1537"/>
                    <a:pt x="1042" y="2262"/>
                  </a:cubicBezTo>
                  <a:cubicBezTo>
                    <a:pt x="1042" y="2873"/>
                    <a:pt x="906" y="3484"/>
                    <a:pt x="634" y="4049"/>
                  </a:cubicBezTo>
                  <a:cubicBezTo>
                    <a:pt x="453" y="4457"/>
                    <a:pt x="1" y="4842"/>
                    <a:pt x="204" y="5317"/>
                  </a:cubicBezTo>
                  <a:cubicBezTo>
                    <a:pt x="374" y="5724"/>
                    <a:pt x="786" y="5852"/>
                    <a:pt x="1191" y="5852"/>
                  </a:cubicBezTo>
                  <a:cubicBezTo>
                    <a:pt x="1326" y="5852"/>
                    <a:pt x="1460" y="5837"/>
                    <a:pt x="1585" y="5815"/>
                  </a:cubicBezTo>
                  <a:cubicBezTo>
                    <a:pt x="1743" y="5792"/>
                    <a:pt x="1721" y="5588"/>
                    <a:pt x="1585" y="5566"/>
                  </a:cubicBezTo>
                  <a:cubicBezTo>
                    <a:pt x="1245" y="5543"/>
                    <a:pt x="861" y="5588"/>
                    <a:pt x="612" y="5339"/>
                  </a:cubicBezTo>
                  <a:cubicBezTo>
                    <a:pt x="385" y="5091"/>
                    <a:pt x="521" y="4864"/>
                    <a:pt x="679" y="4615"/>
                  </a:cubicBezTo>
                  <a:cubicBezTo>
                    <a:pt x="951" y="4208"/>
                    <a:pt x="1132" y="3778"/>
                    <a:pt x="1245" y="3303"/>
                  </a:cubicBezTo>
                  <a:cubicBezTo>
                    <a:pt x="1336" y="2805"/>
                    <a:pt x="1381" y="2307"/>
                    <a:pt x="1336" y="1786"/>
                  </a:cubicBezTo>
                  <a:cubicBezTo>
                    <a:pt x="1313" y="1198"/>
                    <a:pt x="1223" y="632"/>
                    <a:pt x="1064" y="66"/>
                  </a:cubicBezTo>
                  <a:cubicBezTo>
                    <a:pt x="1046" y="21"/>
                    <a:pt x="1013" y="1"/>
                    <a:pt x="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3553675" y="628525"/>
              <a:ext cx="499050" cy="119975"/>
            </a:xfrm>
            <a:custGeom>
              <a:avLst/>
              <a:gdLst/>
              <a:ahLst/>
              <a:cxnLst/>
              <a:rect l="l" t="t" r="r" b="b"/>
              <a:pathLst>
                <a:path w="19962" h="4799" extrusionOk="0">
                  <a:moveTo>
                    <a:pt x="15164" y="837"/>
                  </a:moveTo>
                  <a:lnTo>
                    <a:pt x="15164" y="860"/>
                  </a:lnTo>
                  <a:lnTo>
                    <a:pt x="17201" y="860"/>
                  </a:lnTo>
                  <a:cubicBezTo>
                    <a:pt x="17449" y="860"/>
                    <a:pt x="17631" y="1041"/>
                    <a:pt x="17653" y="1290"/>
                  </a:cubicBezTo>
                  <a:cubicBezTo>
                    <a:pt x="17653" y="1426"/>
                    <a:pt x="17676" y="1562"/>
                    <a:pt x="17676" y="1675"/>
                  </a:cubicBezTo>
                  <a:cubicBezTo>
                    <a:pt x="17721" y="3463"/>
                    <a:pt x="17721" y="3463"/>
                    <a:pt x="15933" y="3508"/>
                  </a:cubicBezTo>
                  <a:cubicBezTo>
                    <a:pt x="15182" y="3526"/>
                    <a:pt x="14447" y="3560"/>
                    <a:pt x="13714" y="3560"/>
                  </a:cubicBezTo>
                  <a:cubicBezTo>
                    <a:pt x="13540" y="3560"/>
                    <a:pt x="13368" y="3558"/>
                    <a:pt x="13195" y="3553"/>
                  </a:cubicBezTo>
                  <a:cubicBezTo>
                    <a:pt x="12470" y="3531"/>
                    <a:pt x="12357" y="3395"/>
                    <a:pt x="12335" y="2648"/>
                  </a:cubicBezTo>
                  <a:cubicBezTo>
                    <a:pt x="12312" y="815"/>
                    <a:pt x="12199" y="860"/>
                    <a:pt x="14077" y="837"/>
                  </a:cubicBezTo>
                  <a:close/>
                  <a:moveTo>
                    <a:pt x="6212" y="1275"/>
                  </a:moveTo>
                  <a:cubicBezTo>
                    <a:pt x="6648" y="1275"/>
                    <a:pt x="7083" y="1281"/>
                    <a:pt x="7514" y="1290"/>
                  </a:cubicBezTo>
                  <a:cubicBezTo>
                    <a:pt x="7944" y="1290"/>
                    <a:pt x="8080" y="1426"/>
                    <a:pt x="8148" y="1811"/>
                  </a:cubicBezTo>
                  <a:cubicBezTo>
                    <a:pt x="8193" y="1992"/>
                    <a:pt x="8216" y="2173"/>
                    <a:pt x="8238" y="2354"/>
                  </a:cubicBezTo>
                  <a:cubicBezTo>
                    <a:pt x="8374" y="3712"/>
                    <a:pt x="8216" y="3870"/>
                    <a:pt x="6790" y="3938"/>
                  </a:cubicBezTo>
                  <a:cubicBezTo>
                    <a:pt x="6609" y="3946"/>
                    <a:pt x="6428" y="3948"/>
                    <a:pt x="6247" y="3948"/>
                  </a:cubicBezTo>
                  <a:cubicBezTo>
                    <a:pt x="5885" y="3948"/>
                    <a:pt x="5522" y="3938"/>
                    <a:pt x="5160" y="3938"/>
                  </a:cubicBezTo>
                  <a:cubicBezTo>
                    <a:pt x="4768" y="3938"/>
                    <a:pt x="4376" y="3948"/>
                    <a:pt x="3983" y="3948"/>
                  </a:cubicBezTo>
                  <a:cubicBezTo>
                    <a:pt x="3787" y="3948"/>
                    <a:pt x="3591" y="3946"/>
                    <a:pt x="3395" y="3938"/>
                  </a:cubicBezTo>
                  <a:cubicBezTo>
                    <a:pt x="2897" y="3915"/>
                    <a:pt x="2693" y="3757"/>
                    <a:pt x="2671" y="3304"/>
                  </a:cubicBezTo>
                  <a:cubicBezTo>
                    <a:pt x="2603" y="1494"/>
                    <a:pt x="2422" y="1358"/>
                    <a:pt x="4368" y="1313"/>
                  </a:cubicBezTo>
                  <a:cubicBezTo>
                    <a:pt x="4978" y="1286"/>
                    <a:pt x="5596" y="1275"/>
                    <a:pt x="6212" y="1275"/>
                  </a:cubicBezTo>
                  <a:close/>
                  <a:moveTo>
                    <a:pt x="13376" y="0"/>
                  </a:moveTo>
                  <a:cubicBezTo>
                    <a:pt x="13014" y="0"/>
                    <a:pt x="12652" y="45"/>
                    <a:pt x="12289" y="91"/>
                  </a:cubicBezTo>
                  <a:cubicBezTo>
                    <a:pt x="11905" y="136"/>
                    <a:pt x="11588" y="294"/>
                    <a:pt x="11497" y="702"/>
                  </a:cubicBezTo>
                  <a:cubicBezTo>
                    <a:pt x="11457" y="1044"/>
                    <a:pt x="11184" y="1279"/>
                    <a:pt x="10853" y="1279"/>
                  </a:cubicBezTo>
                  <a:cubicBezTo>
                    <a:pt x="10812" y="1279"/>
                    <a:pt x="10770" y="1275"/>
                    <a:pt x="10728" y="1267"/>
                  </a:cubicBezTo>
                  <a:cubicBezTo>
                    <a:pt x="10411" y="1267"/>
                    <a:pt x="10094" y="1290"/>
                    <a:pt x="9777" y="1290"/>
                  </a:cubicBezTo>
                  <a:cubicBezTo>
                    <a:pt x="9712" y="1294"/>
                    <a:pt x="9648" y="1296"/>
                    <a:pt x="9586" y="1296"/>
                  </a:cubicBezTo>
                  <a:cubicBezTo>
                    <a:pt x="9240" y="1296"/>
                    <a:pt x="8947" y="1221"/>
                    <a:pt x="8736" y="837"/>
                  </a:cubicBezTo>
                  <a:cubicBezTo>
                    <a:pt x="8568" y="585"/>
                    <a:pt x="8283" y="450"/>
                    <a:pt x="7990" y="450"/>
                  </a:cubicBezTo>
                  <a:cubicBezTo>
                    <a:pt x="7967" y="450"/>
                    <a:pt x="7944" y="451"/>
                    <a:pt x="7921" y="453"/>
                  </a:cubicBezTo>
                  <a:cubicBezTo>
                    <a:pt x="7420" y="438"/>
                    <a:pt x="6918" y="431"/>
                    <a:pt x="6417" y="431"/>
                  </a:cubicBezTo>
                  <a:cubicBezTo>
                    <a:pt x="5334" y="431"/>
                    <a:pt x="4251" y="466"/>
                    <a:pt x="3169" y="543"/>
                  </a:cubicBezTo>
                  <a:cubicBezTo>
                    <a:pt x="2716" y="589"/>
                    <a:pt x="2241" y="656"/>
                    <a:pt x="1969" y="1064"/>
                  </a:cubicBezTo>
                  <a:cubicBezTo>
                    <a:pt x="1780" y="1317"/>
                    <a:pt x="1568" y="1393"/>
                    <a:pt x="1327" y="1393"/>
                  </a:cubicBezTo>
                  <a:cubicBezTo>
                    <a:pt x="1222" y="1393"/>
                    <a:pt x="1112" y="1379"/>
                    <a:pt x="996" y="1358"/>
                  </a:cubicBezTo>
                  <a:cubicBezTo>
                    <a:pt x="892" y="1320"/>
                    <a:pt x="780" y="1302"/>
                    <a:pt x="667" y="1302"/>
                  </a:cubicBezTo>
                  <a:cubicBezTo>
                    <a:pt x="509" y="1302"/>
                    <a:pt x="349" y="1337"/>
                    <a:pt x="204" y="1403"/>
                  </a:cubicBezTo>
                  <a:cubicBezTo>
                    <a:pt x="113" y="1494"/>
                    <a:pt x="45" y="1607"/>
                    <a:pt x="0" y="1720"/>
                  </a:cubicBezTo>
                  <a:cubicBezTo>
                    <a:pt x="0" y="1788"/>
                    <a:pt x="68" y="1901"/>
                    <a:pt x="136" y="1946"/>
                  </a:cubicBezTo>
                  <a:cubicBezTo>
                    <a:pt x="227" y="2037"/>
                    <a:pt x="340" y="2105"/>
                    <a:pt x="475" y="2128"/>
                  </a:cubicBezTo>
                  <a:cubicBezTo>
                    <a:pt x="1403" y="2173"/>
                    <a:pt x="1833" y="2512"/>
                    <a:pt x="1833" y="3531"/>
                  </a:cubicBezTo>
                  <a:cubicBezTo>
                    <a:pt x="1811" y="4368"/>
                    <a:pt x="2263" y="4708"/>
                    <a:pt x="3123" y="4775"/>
                  </a:cubicBezTo>
                  <a:cubicBezTo>
                    <a:pt x="3365" y="4783"/>
                    <a:pt x="3606" y="4786"/>
                    <a:pt x="3848" y="4786"/>
                  </a:cubicBezTo>
                  <a:cubicBezTo>
                    <a:pt x="4330" y="4786"/>
                    <a:pt x="4813" y="4775"/>
                    <a:pt x="5296" y="4775"/>
                  </a:cubicBezTo>
                  <a:lnTo>
                    <a:pt x="5296" y="4798"/>
                  </a:lnTo>
                  <a:lnTo>
                    <a:pt x="6111" y="4798"/>
                  </a:lnTo>
                  <a:cubicBezTo>
                    <a:pt x="6745" y="4753"/>
                    <a:pt x="7378" y="4753"/>
                    <a:pt x="8012" y="4662"/>
                  </a:cubicBezTo>
                  <a:cubicBezTo>
                    <a:pt x="8578" y="4640"/>
                    <a:pt x="9030" y="4187"/>
                    <a:pt x="9076" y="3621"/>
                  </a:cubicBezTo>
                  <a:cubicBezTo>
                    <a:pt x="9098" y="3485"/>
                    <a:pt x="9121" y="3372"/>
                    <a:pt x="9121" y="3236"/>
                  </a:cubicBezTo>
                  <a:cubicBezTo>
                    <a:pt x="9121" y="2467"/>
                    <a:pt x="9098" y="2376"/>
                    <a:pt x="10094" y="2354"/>
                  </a:cubicBezTo>
                  <a:cubicBezTo>
                    <a:pt x="10411" y="2354"/>
                    <a:pt x="10728" y="2354"/>
                    <a:pt x="11045" y="2376"/>
                  </a:cubicBezTo>
                  <a:cubicBezTo>
                    <a:pt x="11226" y="2376"/>
                    <a:pt x="11384" y="2512"/>
                    <a:pt x="11407" y="2693"/>
                  </a:cubicBezTo>
                  <a:cubicBezTo>
                    <a:pt x="11475" y="2920"/>
                    <a:pt x="11497" y="3146"/>
                    <a:pt x="11520" y="3350"/>
                  </a:cubicBezTo>
                  <a:cubicBezTo>
                    <a:pt x="11610" y="3983"/>
                    <a:pt x="11973" y="4278"/>
                    <a:pt x="12606" y="4368"/>
                  </a:cubicBezTo>
                  <a:cubicBezTo>
                    <a:pt x="13085" y="4428"/>
                    <a:pt x="13563" y="4451"/>
                    <a:pt x="14041" y="4451"/>
                  </a:cubicBezTo>
                  <a:cubicBezTo>
                    <a:pt x="15192" y="4451"/>
                    <a:pt x="16344" y="4319"/>
                    <a:pt x="17495" y="4255"/>
                  </a:cubicBezTo>
                  <a:cubicBezTo>
                    <a:pt x="18015" y="4232"/>
                    <a:pt x="18445" y="3825"/>
                    <a:pt x="18468" y="3304"/>
                  </a:cubicBezTo>
                  <a:cubicBezTo>
                    <a:pt x="18513" y="2942"/>
                    <a:pt x="18536" y="2580"/>
                    <a:pt x="18536" y="2241"/>
                  </a:cubicBezTo>
                  <a:cubicBezTo>
                    <a:pt x="18513" y="1856"/>
                    <a:pt x="18717" y="1516"/>
                    <a:pt x="19056" y="1358"/>
                  </a:cubicBezTo>
                  <a:cubicBezTo>
                    <a:pt x="19373" y="1200"/>
                    <a:pt x="19735" y="1086"/>
                    <a:pt x="19916" y="747"/>
                  </a:cubicBezTo>
                  <a:cubicBezTo>
                    <a:pt x="19962" y="634"/>
                    <a:pt x="19962" y="498"/>
                    <a:pt x="19916" y="385"/>
                  </a:cubicBezTo>
                  <a:cubicBezTo>
                    <a:pt x="19894" y="317"/>
                    <a:pt x="19781" y="272"/>
                    <a:pt x="19690" y="249"/>
                  </a:cubicBezTo>
                  <a:cubicBezTo>
                    <a:pt x="19643" y="235"/>
                    <a:pt x="19597" y="229"/>
                    <a:pt x="19553" y="229"/>
                  </a:cubicBezTo>
                  <a:cubicBezTo>
                    <a:pt x="19265" y="229"/>
                    <a:pt x="19034" y="483"/>
                    <a:pt x="18755" y="483"/>
                  </a:cubicBezTo>
                  <a:cubicBezTo>
                    <a:pt x="18727" y="483"/>
                    <a:pt x="18700" y="481"/>
                    <a:pt x="18672" y="475"/>
                  </a:cubicBezTo>
                  <a:cubicBezTo>
                    <a:pt x="18341" y="409"/>
                    <a:pt x="18140" y="22"/>
                    <a:pt x="17754" y="22"/>
                  </a:cubicBezTo>
                  <a:cubicBezTo>
                    <a:pt x="17743" y="22"/>
                    <a:pt x="17732" y="22"/>
                    <a:pt x="17721" y="23"/>
                  </a:cubicBezTo>
                  <a:cubicBezTo>
                    <a:pt x="17685" y="27"/>
                    <a:pt x="17649" y="29"/>
                    <a:pt x="17612" y="29"/>
                  </a:cubicBezTo>
                  <a:cubicBezTo>
                    <a:pt x="17468" y="29"/>
                    <a:pt x="17323" y="0"/>
                    <a:pt x="17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2957325" y="2137650"/>
              <a:ext cx="286300" cy="262050"/>
            </a:xfrm>
            <a:custGeom>
              <a:avLst/>
              <a:gdLst/>
              <a:ahLst/>
              <a:cxnLst/>
              <a:rect l="l" t="t" r="r" b="b"/>
              <a:pathLst>
                <a:path w="11452" h="10482" extrusionOk="0">
                  <a:moveTo>
                    <a:pt x="3915" y="1"/>
                  </a:moveTo>
                  <a:cubicBezTo>
                    <a:pt x="3285" y="1"/>
                    <a:pt x="2782" y="67"/>
                    <a:pt x="2512" y="221"/>
                  </a:cubicBezTo>
                  <a:cubicBezTo>
                    <a:pt x="1018" y="1081"/>
                    <a:pt x="0" y="9817"/>
                    <a:pt x="837" y="10224"/>
                  </a:cubicBezTo>
                  <a:cubicBezTo>
                    <a:pt x="1189" y="10405"/>
                    <a:pt x="2269" y="10482"/>
                    <a:pt x="3447" y="10482"/>
                  </a:cubicBezTo>
                  <a:cubicBezTo>
                    <a:pt x="5076" y="10482"/>
                    <a:pt x="6891" y="10335"/>
                    <a:pt x="7220" y="10111"/>
                  </a:cubicBezTo>
                  <a:cubicBezTo>
                    <a:pt x="7604" y="9885"/>
                    <a:pt x="7899" y="9545"/>
                    <a:pt x="8057" y="9138"/>
                  </a:cubicBezTo>
                  <a:cubicBezTo>
                    <a:pt x="8193" y="8821"/>
                    <a:pt x="8261" y="8459"/>
                    <a:pt x="8261" y="8097"/>
                  </a:cubicBezTo>
                  <a:cubicBezTo>
                    <a:pt x="9098" y="7780"/>
                    <a:pt x="9596" y="7350"/>
                    <a:pt x="9460" y="6037"/>
                  </a:cubicBezTo>
                  <a:cubicBezTo>
                    <a:pt x="9732" y="5992"/>
                    <a:pt x="10003" y="5879"/>
                    <a:pt x="10252" y="5721"/>
                  </a:cubicBezTo>
                  <a:cubicBezTo>
                    <a:pt x="11339" y="5019"/>
                    <a:pt x="10569" y="3887"/>
                    <a:pt x="10569" y="3887"/>
                  </a:cubicBezTo>
                  <a:cubicBezTo>
                    <a:pt x="10728" y="3729"/>
                    <a:pt x="10863" y="3548"/>
                    <a:pt x="10954" y="3344"/>
                  </a:cubicBezTo>
                  <a:cubicBezTo>
                    <a:pt x="11248" y="2824"/>
                    <a:pt x="11452" y="2032"/>
                    <a:pt x="10524" y="1443"/>
                  </a:cubicBezTo>
                  <a:cubicBezTo>
                    <a:pt x="9397" y="715"/>
                    <a:pt x="5974" y="1"/>
                    <a:pt x="3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3031425" y="2191075"/>
              <a:ext cx="199750" cy="43775"/>
            </a:xfrm>
            <a:custGeom>
              <a:avLst/>
              <a:gdLst/>
              <a:ahLst/>
              <a:cxnLst/>
              <a:rect l="l" t="t" r="r" b="b"/>
              <a:pathLst>
                <a:path w="7990" h="1751" extrusionOk="0">
                  <a:moveTo>
                    <a:pt x="4133" y="1"/>
                  </a:moveTo>
                  <a:cubicBezTo>
                    <a:pt x="4030" y="1"/>
                    <a:pt x="3928" y="3"/>
                    <a:pt x="3826" y="8"/>
                  </a:cubicBezTo>
                  <a:cubicBezTo>
                    <a:pt x="2739" y="121"/>
                    <a:pt x="91" y="755"/>
                    <a:pt x="1" y="755"/>
                  </a:cubicBezTo>
                  <a:cubicBezTo>
                    <a:pt x="114" y="755"/>
                    <a:pt x="4391" y="823"/>
                    <a:pt x="5297" y="981"/>
                  </a:cubicBezTo>
                  <a:cubicBezTo>
                    <a:pt x="6225" y="1162"/>
                    <a:pt x="7266" y="1434"/>
                    <a:pt x="7605" y="1750"/>
                  </a:cubicBezTo>
                  <a:cubicBezTo>
                    <a:pt x="7764" y="1592"/>
                    <a:pt x="7899" y="1411"/>
                    <a:pt x="7990" y="1207"/>
                  </a:cubicBezTo>
                  <a:cubicBezTo>
                    <a:pt x="6873" y="427"/>
                    <a:pt x="5520" y="1"/>
                    <a:pt x="413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3043325" y="2262025"/>
              <a:ext cx="170325" cy="26575"/>
            </a:xfrm>
            <a:custGeom>
              <a:avLst/>
              <a:gdLst/>
              <a:ahLst/>
              <a:cxnLst/>
              <a:rect l="l" t="t" r="r" b="b"/>
              <a:pathLst>
                <a:path w="6813" h="1063" extrusionOk="0">
                  <a:moveTo>
                    <a:pt x="3980" y="1"/>
                  </a:moveTo>
                  <a:cubicBezTo>
                    <a:pt x="2336" y="1"/>
                    <a:pt x="77" y="681"/>
                    <a:pt x="0" y="700"/>
                  </a:cubicBezTo>
                  <a:lnTo>
                    <a:pt x="6020" y="1062"/>
                  </a:lnTo>
                  <a:cubicBezTo>
                    <a:pt x="6292" y="1017"/>
                    <a:pt x="6563" y="904"/>
                    <a:pt x="6812" y="746"/>
                  </a:cubicBezTo>
                  <a:cubicBezTo>
                    <a:pt x="6156" y="429"/>
                    <a:pt x="5454" y="202"/>
                    <a:pt x="4753" y="67"/>
                  </a:cubicBezTo>
                  <a:cubicBezTo>
                    <a:pt x="4522" y="21"/>
                    <a:pt x="4260" y="1"/>
                    <a:pt x="3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3056325" y="2340075"/>
              <a:ext cx="107525" cy="26100"/>
            </a:xfrm>
            <a:custGeom>
              <a:avLst/>
              <a:gdLst/>
              <a:ahLst/>
              <a:cxnLst/>
              <a:rect l="l" t="t" r="r" b="b"/>
              <a:pathLst>
                <a:path w="4301" h="1044" extrusionOk="0">
                  <a:moveTo>
                    <a:pt x="4301" y="0"/>
                  </a:moveTo>
                  <a:lnTo>
                    <a:pt x="1" y="407"/>
                  </a:lnTo>
                  <a:cubicBezTo>
                    <a:pt x="1" y="407"/>
                    <a:pt x="2375" y="1043"/>
                    <a:pt x="3964" y="1043"/>
                  </a:cubicBezTo>
                  <a:cubicBezTo>
                    <a:pt x="4016" y="1043"/>
                    <a:pt x="4069" y="1043"/>
                    <a:pt x="4120" y="1041"/>
                  </a:cubicBezTo>
                  <a:cubicBezTo>
                    <a:pt x="4233" y="702"/>
                    <a:pt x="4301" y="362"/>
                    <a:pt x="430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3927100" y="1510600"/>
              <a:ext cx="200325" cy="229950"/>
            </a:xfrm>
            <a:custGeom>
              <a:avLst/>
              <a:gdLst/>
              <a:ahLst/>
              <a:cxnLst/>
              <a:rect l="l" t="t" r="r" b="b"/>
              <a:pathLst>
                <a:path w="8013" h="9198" extrusionOk="0">
                  <a:moveTo>
                    <a:pt x="0" y="0"/>
                  </a:moveTo>
                  <a:lnTo>
                    <a:pt x="0" y="6405"/>
                  </a:lnTo>
                  <a:cubicBezTo>
                    <a:pt x="0" y="6405"/>
                    <a:pt x="181" y="8284"/>
                    <a:pt x="2671" y="8985"/>
                  </a:cubicBezTo>
                  <a:cubicBezTo>
                    <a:pt x="3176" y="9132"/>
                    <a:pt x="3674" y="9197"/>
                    <a:pt x="4150" y="9197"/>
                  </a:cubicBezTo>
                  <a:cubicBezTo>
                    <a:pt x="6021" y="9197"/>
                    <a:pt x="7542" y="8194"/>
                    <a:pt x="7740" y="7220"/>
                  </a:cubicBezTo>
                  <a:cubicBezTo>
                    <a:pt x="8012" y="5885"/>
                    <a:pt x="7854" y="295"/>
                    <a:pt x="7831" y="18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3819025" y="3178025"/>
              <a:ext cx="475875" cy="213875"/>
            </a:xfrm>
            <a:custGeom>
              <a:avLst/>
              <a:gdLst/>
              <a:ahLst/>
              <a:cxnLst/>
              <a:rect l="l" t="t" r="r" b="b"/>
              <a:pathLst>
                <a:path w="19035" h="8555" extrusionOk="0">
                  <a:moveTo>
                    <a:pt x="18287" y="0"/>
                  </a:moveTo>
                  <a:cubicBezTo>
                    <a:pt x="18197" y="23"/>
                    <a:pt x="18106" y="23"/>
                    <a:pt x="18016" y="23"/>
                  </a:cubicBezTo>
                  <a:cubicBezTo>
                    <a:pt x="15820" y="204"/>
                    <a:pt x="13625" y="362"/>
                    <a:pt x="11430" y="521"/>
                  </a:cubicBezTo>
                  <a:cubicBezTo>
                    <a:pt x="9642" y="656"/>
                    <a:pt x="7854" y="815"/>
                    <a:pt x="6089" y="973"/>
                  </a:cubicBezTo>
                  <a:cubicBezTo>
                    <a:pt x="4979" y="1067"/>
                    <a:pt x="3859" y="1118"/>
                    <a:pt x="2743" y="1118"/>
                  </a:cubicBezTo>
                  <a:cubicBezTo>
                    <a:pt x="2242" y="1118"/>
                    <a:pt x="1743" y="1107"/>
                    <a:pt x="1245" y="1086"/>
                  </a:cubicBezTo>
                  <a:cubicBezTo>
                    <a:pt x="974" y="1086"/>
                    <a:pt x="521" y="1064"/>
                    <a:pt x="1" y="1041"/>
                  </a:cubicBezTo>
                  <a:lnTo>
                    <a:pt x="1" y="1041"/>
                  </a:lnTo>
                  <a:lnTo>
                    <a:pt x="680" y="8555"/>
                  </a:lnTo>
                  <a:lnTo>
                    <a:pt x="19034" y="8555"/>
                  </a:lnTo>
                  <a:lnTo>
                    <a:pt x="18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3295100" y="3167275"/>
              <a:ext cx="464550" cy="224625"/>
            </a:xfrm>
            <a:custGeom>
              <a:avLst/>
              <a:gdLst/>
              <a:ahLst/>
              <a:cxnLst/>
              <a:rect l="l" t="t" r="r" b="b"/>
              <a:pathLst>
                <a:path w="18582" h="8985" extrusionOk="0">
                  <a:moveTo>
                    <a:pt x="0" y="0"/>
                  </a:moveTo>
                  <a:lnTo>
                    <a:pt x="204" y="8985"/>
                  </a:lnTo>
                  <a:lnTo>
                    <a:pt x="18581" y="8985"/>
                  </a:lnTo>
                  <a:lnTo>
                    <a:pt x="18400" y="1335"/>
                  </a:lnTo>
                  <a:cubicBezTo>
                    <a:pt x="17721" y="1313"/>
                    <a:pt x="17155" y="1290"/>
                    <a:pt x="16929" y="1267"/>
                  </a:cubicBezTo>
                  <a:cubicBezTo>
                    <a:pt x="15368" y="1222"/>
                    <a:pt x="13806" y="1200"/>
                    <a:pt x="12222" y="1109"/>
                  </a:cubicBezTo>
                  <a:cubicBezTo>
                    <a:pt x="10117" y="1018"/>
                    <a:pt x="8035" y="860"/>
                    <a:pt x="5930" y="724"/>
                  </a:cubicBezTo>
                  <a:cubicBezTo>
                    <a:pt x="3938" y="588"/>
                    <a:pt x="1969" y="34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ángulo 42"/>
          <p:cNvSpPr/>
          <p:nvPr/>
        </p:nvSpPr>
        <p:spPr>
          <a:xfrm>
            <a:off x="902435" y="144206"/>
            <a:ext cx="6929624" cy="523220"/>
          </a:xfrm>
          <a:prstGeom prst="rect">
            <a:avLst/>
          </a:prstGeom>
        </p:spPr>
        <p:txBody>
          <a:bodyPr wrap="square">
            <a:spAutoFit/>
          </a:bodyPr>
          <a:lstStyle/>
          <a:p>
            <a:pPr algn="ctr"/>
            <a:r>
              <a:rPr lang="es-CO" sz="2800" b="1" dirty="0" smtClean="0">
                <a:latin typeface="Arial Black" panose="020B0A04020102020204" pitchFamily="34" charset="0"/>
              </a:rPr>
              <a:t>¿A quién va dirigido?</a:t>
            </a:r>
            <a:endParaRPr lang="en-US" sz="2800" b="1" dirty="0">
              <a:latin typeface="Arial Black" panose="020B0A04020102020204" pitchFamily="34" charset="0"/>
            </a:endParaRPr>
          </a:p>
        </p:txBody>
      </p:sp>
      <p:sp>
        <p:nvSpPr>
          <p:cNvPr id="48" name="Rectángulo 47"/>
          <p:cNvSpPr/>
          <p:nvPr/>
        </p:nvSpPr>
        <p:spPr>
          <a:xfrm>
            <a:off x="388767" y="909941"/>
            <a:ext cx="3194251" cy="1384995"/>
          </a:xfrm>
          <a:prstGeom prst="rect">
            <a:avLst/>
          </a:prstGeom>
        </p:spPr>
        <p:txBody>
          <a:bodyPr wrap="square">
            <a:spAutoFit/>
          </a:bodyPr>
          <a:lstStyle/>
          <a:p>
            <a:pPr algn="ctr"/>
            <a:r>
              <a:rPr lang="es-CO" sz="2800" b="1" dirty="0" smtClean="0">
                <a:solidFill>
                  <a:schemeClr val="tx1">
                    <a:lumMod val="75000"/>
                  </a:schemeClr>
                </a:solidFill>
              </a:rPr>
              <a:t>PREVENCIÓN </a:t>
            </a:r>
          </a:p>
          <a:p>
            <a:pPr algn="ctr"/>
            <a:r>
              <a:rPr lang="es-CO" sz="2800" b="1" dirty="0" smtClean="0">
                <a:solidFill>
                  <a:schemeClr val="tx1">
                    <a:lumMod val="75000"/>
                  </a:schemeClr>
                </a:solidFill>
              </a:rPr>
              <a:t>DE LA ENFERMEDAD</a:t>
            </a:r>
            <a:endParaRPr lang="en-US" sz="2800" b="1" dirty="0">
              <a:solidFill>
                <a:schemeClr val="tx1">
                  <a:lumMod val="75000"/>
                </a:schemeClr>
              </a:solidFill>
            </a:endParaRPr>
          </a:p>
        </p:txBody>
      </p:sp>
      <p:sp>
        <p:nvSpPr>
          <p:cNvPr id="50" name="Rectángulo 49"/>
          <p:cNvSpPr/>
          <p:nvPr/>
        </p:nvSpPr>
        <p:spPr>
          <a:xfrm>
            <a:off x="5567687" y="835852"/>
            <a:ext cx="3194251" cy="1384995"/>
          </a:xfrm>
          <a:prstGeom prst="rect">
            <a:avLst/>
          </a:prstGeom>
        </p:spPr>
        <p:txBody>
          <a:bodyPr wrap="square">
            <a:spAutoFit/>
          </a:bodyPr>
          <a:lstStyle/>
          <a:p>
            <a:pPr algn="ctr"/>
            <a:r>
              <a:rPr lang="es-CO" sz="2800" b="1" dirty="0" smtClean="0">
                <a:solidFill>
                  <a:schemeClr val="tx1">
                    <a:lumMod val="75000"/>
                  </a:schemeClr>
                </a:solidFill>
              </a:rPr>
              <a:t>PROMOCIÓN</a:t>
            </a:r>
          </a:p>
          <a:p>
            <a:pPr algn="ctr"/>
            <a:r>
              <a:rPr lang="es-CO" sz="2800" b="1" dirty="0" smtClean="0">
                <a:solidFill>
                  <a:schemeClr val="tx1">
                    <a:lumMod val="75000"/>
                  </a:schemeClr>
                </a:solidFill>
              </a:rPr>
              <a:t>DE LA </a:t>
            </a:r>
          </a:p>
          <a:p>
            <a:pPr algn="ctr"/>
            <a:r>
              <a:rPr lang="es-CO" sz="2800" b="1" dirty="0" smtClean="0">
                <a:solidFill>
                  <a:schemeClr val="tx1">
                    <a:lumMod val="75000"/>
                  </a:schemeClr>
                </a:solidFill>
              </a:rPr>
              <a:t>SALUD</a:t>
            </a:r>
            <a:endParaRPr lang="en-US" sz="2800" b="1" dirty="0">
              <a:solidFill>
                <a:schemeClr val="tx1">
                  <a:lumMod val="75000"/>
                </a:schemeClr>
              </a:solidFill>
            </a:endParaRPr>
          </a:p>
        </p:txBody>
      </p:sp>
      <p:sp>
        <p:nvSpPr>
          <p:cNvPr id="7" name="CuadroTexto 6"/>
          <p:cNvSpPr txBox="1"/>
          <p:nvPr/>
        </p:nvSpPr>
        <p:spPr>
          <a:xfrm>
            <a:off x="145472" y="2294084"/>
            <a:ext cx="3265663" cy="2031325"/>
          </a:xfrm>
          <a:prstGeom prst="rect">
            <a:avLst/>
          </a:prstGeom>
          <a:noFill/>
        </p:spPr>
        <p:txBody>
          <a:bodyPr wrap="square" rtlCol="0">
            <a:spAutoFit/>
          </a:bodyPr>
          <a:lstStyle/>
          <a:p>
            <a:pPr marL="285750" indent="-285750">
              <a:lnSpc>
                <a:spcPct val="150000"/>
              </a:lnSpc>
              <a:buFontTx/>
              <a:buChar char="-"/>
            </a:pPr>
            <a:r>
              <a:rPr lang="es-CO" b="1" dirty="0" smtClean="0"/>
              <a:t>Primaria: Individuos y grupos en riesgo</a:t>
            </a:r>
          </a:p>
          <a:p>
            <a:pPr marL="285750" indent="-285750">
              <a:lnSpc>
                <a:spcPct val="150000"/>
              </a:lnSpc>
              <a:buFontTx/>
              <a:buChar char="-"/>
            </a:pPr>
            <a:r>
              <a:rPr lang="es-CO" b="1" dirty="0" smtClean="0"/>
              <a:t>Secundaria: individuos y grupos posiblemente enfermos</a:t>
            </a:r>
          </a:p>
          <a:p>
            <a:pPr marL="285750" indent="-285750">
              <a:lnSpc>
                <a:spcPct val="150000"/>
              </a:lnSpc>
              <a:buFontTx/>
              <a:buChar char="-"/>
            </a:pPr>
            <a:r>
              <a:rPr lang="es-CO" b="1" dirty="0" smtClean="0"/>
              <a:t>Terciaria: enfermos en riesgos de complicaciones y muerte </a:t>
            </a:r>
            <a:endParaRPr lang="en-US" b="1" dirty="0"/>
          </a:p>
        </p:txBody>
      </p:sp>
      <p:sp>
        <p:nvSpPr>
          <p:cNvPr id="52" name="CuadroTexto 51"/>
          <p:cNvSpPr txBox="1"/>
          <p:nvPr/>
        </p:nvSpPr>
        <p:spPr>
          <a:xfrm>
            <a:off x="5567687" y="2205372"/>
            <a:ext cx="3265663" cy="1708160"/>
          </a:xfrm>
          <a:prstGeom prst="rect">
            <a:avLst/>
          </a:prstGeom>
          <a:noFill/>
        </p:spPr>
        <p:txBody>
          <a:bodyPr wrap="square" rtlCol="0">
            <a:spAutoFit/>
          </a:bodyPr>
          <a:lstStyle/>
          <a:p>
            <a:pPr marL="285750" indent="-285750">
              <a:lnSpc>
                <a:spcPct val="150000"/>
              </a:lnSpc>
              <a:buFontTx/>
              <a:buChar char="-"/>
            </a:pPr>
            <a:r>
              <a:rPr lang="es-CO" b="1" dirty="0" smtClean="0"/>
              <a:t>Población general. Comunidades </a:t>
            </a:r>
          </a:p>
          <a:p>
            <a:pPr marL="285750" indent="-285750">
              <a:lnSpc>
                <a:spcPct val="150000"/>
              </a:lnSpc>
              <a:buFontTx/>
              <a:buChar char="-"/>
            </a:pPr>
            <a:r>
              <a:rPr lang="es-CO" b="1" dirty="0" smtClean="0"/>
              <a:t>Grupos específicos. (Niños, Mujeres, Etnias, etc.)</a:t>
            </a:r>
          </a:p>
          <a:p>
            <a:pPr marL="285750" indent="-285750">
              <a:lnSpc>
                <a:spcPct val="150000"/>
              </a:lnSpc>
              <a:buFontTx/>
              <a:buChar char="-"/>
            </a:pPr>
            <a:r>
              <a:rPr lang="es-CO" b="1" dirty="0" smtClean="0"/>
              <a:t>Situaciones causales, ejemplo: analfabetismo, exclusión social.</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49"/>
          <p:cNvSpPr/>
          <p:nvPr/>
        </p:nvSpPr>
        <p:spPr>
          <a:xfrm>
            <a:off x="3199498" y="1517263"/>
            <a:ext cx="2339651" cy="641700"/>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3199498" y="2572626"/>
            <a:ext cx="2339651" cy="641700"/>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rot="10800000" flipH="1">
            <a:off x="3199498" y="3626563"/>
            <a:ext cx="2339651" cy="641700"/>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5" name="Google Shape;1195;p49"/>
          <p:cNvGrpSpPr/>
          <p:nvPr/>
        </p:nvGrpSpPr>
        <p:grpSpPr>
          <a:xfrm rot="-150418" flipH="1">
            <a:off x="1173409" y="1571070"/>
            <a:ext cx="1991567" cy="4780236"/>
            <a:chOff x="2714675" y="237925"/>
            <a:chExt cx="2177825" cy="5227300"/>
          </a:xfrm>
        </p:grpSpPr>
        <p:sp>
          <p:nvSpPr>
            <p:cNvPr id="1196" name="Google Shape;1196;p49"/>
            <p:cNvSpPr/>
            <p:nvPr/>
          </p:nvSpPr>
          <p:spPr>
            <a:xfrm>
              <a:off x="4179775" y="5184425"/>
              <a:ext cx="712725" cy="280800"/>
            </a:xfrm>
            <a:custGeom>
              <a:avLst/>
              <a:gdLst/>
              <a:ahLst/>
              <a:cxnLst/>
              <a:rect l="l" t="t" r="r" b="b"/>
              <a:pathLst>
                <a:path w="28509" h="11232" extrusionOk="0">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4199600" y="5314000"/>
              <a:ext cx="692900" cy="151225"/>
            </a:xfrm>
            <a:custGeom>
              <a:avLst/>
              <a:gdLst/>
              <a:ahLst/>
              <a:cxnLst/>
              <a:rect l="l" t="t" r="r" b="b"/>
              <a:pathLst>
                <a:path w="27716" h="6049" extrusionOk="0">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3899000" y="2851950"/>
              <a:ext cx="644425" cy="2504100"/>
            </a:xfrm>
            <a:custGeom>
              <a:avLst/>
              <a:gdLst/>
              <a:ahLst/>
              <a:cxnLst/>
              <a:rect l="l" t="t" r="r" b="b"/>
              <a:pathLst>
                <a:path w="25777" h="100164" extrusionOk="0">
                  <a:moveTo>
                    <a:pt x="17558" y="0"/>
                  </a:moveTo>
                  <a:lnTo>
                    <a:pt x="1" y="187"/>
                  </a:lnTo>
                  <a:lnTo>
                    <a:pt x="561" y="6701"/>
                  </a:lnTo>
                  <a:lnTo>
                    <a:pt x="8850" y="100164"/>
                  </a:lnTo>
                  <a:lnTo>
                    <a:pt x="25777" y="94280"/>
                  </a:lnTo>
                  <a:lnTo>
                    <a:pt x="18142" y="6701"/>
                  </a:lnTo>
                  <a:lnTo>
                    <a:pt x="175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3163525" y="5184425"/>
              <a:ext cx="683550" cy="280800"/>
            </a:xfrm>
            <a:custGeom>
              <a:avLst/>
              <a:gdLst/>
              <a:ahLst/>
              <a:cxnLst/>
              <a:rect l="l" t="t" r="r" b="b"/>
              <a:pathLst>
                <a:path w="27342" h="11232" extrusionOk="0">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3163525" y="5314000"/>
              <a:ext cx="678875" cy="151225"/>
            </a:xfrm>
            <a:custGeom>
              <a:avLst/>
              <a:gdLst/>
              <a:ahLst/>
              <a:cxnLst/>
              <a:rect l="l" t="t" r="r" b="b"/>
              <a:pathLst>
                <a:path w="27155" h="6049" extrusionOk="0">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3427950" y="2851950"/>
              <a:ext cx="495600" cy="2504100"/>
            </a:xfrm>
            <a:custGeom>
              <a:avLst/>
              <a:gdLst/>
              <a:ahLst/>
              <a:cxnLst/>
              <a:rect l="l" t="t" r="r" b="b"/>
              <a:pathLst>
                <a:path w="19824" h="100164" extrusionOk="0">
                  <a:moveTo>
                    <a:pt x="1" y="0"/>
                  </a:moveTo>
                  <a:lnTo>
                    <a:pt x="164" y="6701"/>
                  </a:lnTo>
                  <a:lnTo>
                    <a:pt x="2242" y="94280"/>
                  </a:lnTo>
                  <a:lnTo>
                    <a:pt x="19823" y="100164"/>
                  </a:lnTo>
                  <a:lnTo>
                    <a:pt x="17722" y="6701"/>
                  </a:lnTo>
                  <a:lnTo>
                    <a:pt x="17582" y="18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2714675" y="668875"/>
              <a:ext cx="289525" cy="692900"/>
            </a:xfrm>
            <a:custGeom>
              <a:avLst/>
              <a:gdLst/>
              <a:ahLst/>
              <a:cxnLst/>
              <a:rect l="l" t="t" r="r" b="b"/>
              <a:pathLst>
                <a:path w="11581" h="27716" extrusionOk="0">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2750050" y="954325"/>
              <a:ext cx="77300" cy="95625"/>
            </a:xfrm>
            <a:custGeom>
              <a:avLst/>
              <a:gdLst/>
              <a:ahLst/>
              <a:cxnLst/>
              <a:rect l="l" t="t" r="r" b="b"/>
              <a:pathLst>
                <a:path w="3092" h="3825" extrusionOk="0">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2781800" y="923650"/>
              <a:ext cx="56625" cy="113075"/>
            </a:xfrm>
            <a:custGeom>
              <a:avLst/>
              <a:gdLst/>
              <a:ahLst/>
              <a:cxnLst/>
              <a:rect l="l" t="t" r="r" b="b"/>
              <a:pathLst>
                <a:path w="2265" h="4523" extrusionOk="0">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2821175" y="898425"/>
              <a:ext cx="45875" cy="125450"/>
            </a:xfrm>
            <a:custGeom>
              <a:avLst/>
              <a:gdLst/>
              <a:ahLst/>
              <a:cxnLst/>
              <a:rect l="l" t="t" r="r" b="b"/>
              <a:pathLst>
                <a:path w="1835" h="5018" extrusionOk="0">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2869750" y="891875"/>
              <a:ext cx="84850" cy="189575"/>
            </a:xfrm>
            <a:custGeom>
              <a:avLst/>
              <a:gdLst/>
              <a:ahLst/>
              <a:cxnLst/>
              <a:rect l="l" t="t" r="r" b="b"/>
              <a:pathLst>
                <a:path w="3394" h="7583" extrusionOk="0">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2761950" y="1155700"/>
              <a:ext cx="921700" cy="1060025"/>
            </a:xfrm>
            <a:custGeom>
              <a:avLst/>
              <a:gdLst/>
              <a:ahLst/>
              <a:cxnLst/>
              <a:rect l="l" t="t" r="r" b="b"/>
              <a:pathLst>
                <a:path w="36868" h="42401" extrusionOk="0">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3317050" y="1112450"/>
              <a:ext cx="1203625" cy="2226300"/>
            </a:xfrm>
            <a:custGeom>
              <a:avLst/>
              <a:gdLst/>
              <a:ahLst/>
              <a:cxnLst/>
              <a:rect l="l" t="t" r="r" b="b"/>
              <a:pathLst>
                <a:path w="48145" h="89052" extrusionOk="0">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3905425" y="2490050"/>
              <a:ext cx="903600" cy="748325"/>
            </a:xfrm>
            <a:custGeom>
              <a:avLst/>
              <a:gdLst/>
              <a:ahLst/>
              <a:cxnLst/>
              <a:rect l="l" t="t" r="r" b="b"/>
              <a:pathLst>
                <a:path w="36144" h="29933" extrusionOk="0">
                  <a:moveTo>
                    <a:pt x="33879" y="0"/>
                  </a:moveTo>
                  <a:lnTo>
                    <a:pt x="0" y="3012"/>
                  </a:lnTo>
                  <a:lnTo>
                    <a:pt x="1728" y="29933"/>
                  </a:lnTo>
                  <a:lnTo>
                    <a:pt x="36143" y="265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3875075" y="2741625"/>
              <a:ext cx="152950" cy="302975"/>
            </a:xfrm>
            <a:custGeom>
              <a:avLst/>
              <a:gdLst/>
              <a:ahLst/>
              <a:cxnLst/>
              <a:rect l="l" t="t" r="r" b="b"/>
              <a:pathLst>
                <a:path w="6118" h="12119" extrusionOk="0">
                  <a:moveTo>
                    <a:pt x="4997" y="0"/>
                  </a:moveTo>
                  <a:lnTo>
                    <a:pt x="6118" y="11208"/>
                  </a:lnTo>
                  <a:cubicBezTo>
                    <a:pt x="6118" y="11208"/>
                    <a:pt x="1471" y="12118"/>
                    <a:pt x="1028" y="11745"/>
                  </a:cubicBezTo>
                  <a:cubicBezTo>
                    <a:pt x="561" y="11348"/>
                    <a:pt x="0" y="374"/>
                    <a:pt x="0" y="3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4272000" y="2695500"/>
              <a:ext cx="372425" cy="564475"/>
            </a:xfrm>
            <a:custGeom>
              <a:avLst/>
              <a:gdLst/>
              <a:ahLst/>
              <a:cxnLst/>
              <a:rect l="l" t="t" r="r" b="b"/>
              <a:pathLst>
                <a:path w="14897" h="22579" extrusionOk="0">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4316925" y="3051925"/>
              <a:ext cx="136625" cy="162525"/>
            </a:xfrm>
            <a:custGeom>
              <a:avLst/>
              <a:gdLst/>
              <a:ahLst/>
              <a:cxnLst/>
              <a:rect l="l" t="t" r="r" b="b"/>
              <a:pathLst>
                <a:path w="5465" h="6501" extrusionOk="0">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4365375" y="3076525"/>
              <a:ext cx="143050" cy="166525"/>
            </a:xfrm>
            <a:custGeom>
              <a:avLst/>
              <a:gdLst/>
              <a:ahLst/>
              <a:cxnLst/>
              <a:rect l="l" t="t" r="r" b="b"/>
              <a:pathLst>
                <a:path w="5722" h="6661" extrusionOk="0">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4471625" y="3099525"/>
              <a:ext cx="81400" cy="148200"/>
            </a:xfrm>
            <a:custGeom>
              <a:avLst/>
              <a:gdLst/>
              <a:ahLst/>
              <a:cxnLst/>
              <a:rect l="l" t="t" r="r" b="b"/>
              <a:pathLst>
                <a:path w="3256" h="5928" extrusionOk="0">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3718650" y="919875"/>
              <a:ext cx="317650" cy="352750"/>
            </a:xfrm>
            <a:custGeom>
              <a:avLst/>
              <a:gdLst/>
              <a:ahLst/>
              <a:cxnLst/>
              <a:rect l="l" t="t" r="r" b="b"/>
              <a:pathLst>
                <a:path w="12706" h="14110" extrusionOk="0">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3517850" y="339950"/>
              <a:ext cx="663575" cy="685600"/>
            </a:xfrm>
            <a:custGeom>
              <a:avLst/>
              <a:gdLst/>
              <a:ahLst/>
              <a:cxnLst/>
              <a:rect l="l" t="t" r="r" b="b"/>
              <a:pathLst>
                <a:path w="26543" h="27424" extrusionOk="0">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3652100" y="1113675"/>
              <a:ext cx="423200" cy="197300"/>
            </a:xfrm>
            <a:custGeom>
              <a:avLst/>
              <a:gdLst/>
              <a:ahLst/>
              <a:cxnLst/>
              <a:rect l="l" t="t" r="r" b="b"/>
              <a:pathLst>
                <a:path w="16928" h="7892" extrusionOk="0">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4287750" y="1172625"/>
              <a:ext cx="559800" cy="1752300"/>
            </a:xfrm>
            <a:custGeom>
              <a:avLst/>
              <a:gdLst/>
              <a:ahLst/>
              <a:cxnLst/>
              <a:rect l="l" t="t" r="r" b="b"/>
              <a:pathLst>
                <a:path w="22392" h="70092" extrusionOk="0">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4086375" y="2109425"/>
              <a:ext cx="335750" cy="407050"/>
            </a:xfrm>
            <a:custGeom>
              <a:avLst/>
              <a:gdLst/>
              <a:ahLst/>
              <a:cxnLst/>
              <a:rect l="l" t="t" r="r" b="b"/>
              <a:pathLst>
                <a:path w="13430" h="16282" extrusionOk="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4381150" y="2416600"/>
              <a:ext cx="53725" cy="54850"/>
            </a:xfrm>
            <a:custGeom>
              <a:avLst/>
              <a:gdLst/>
              <a:ahLst/>
              <a:cxnLst/>
              <a:rect l="l" t="t" r="r" b="b"/>
              <a:pathLst>
                <a:path w="2149" h="2194" extrusionOk="0">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4093700" y="2093650"/>
              <a:ext cx="316075" cy="428700"/>
            </a:xfrm>
            <a:custGeom>
              <a:avLst/>
              <a:gdLst/>
              <a:ahLst/>
              <a:cxnLst/>
              <a:rect l="l" t="t" r="r" b="b"/>
              <a:pathLst>
                <a:path w="12643" h="17148" extrusionOk="0">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4079950" y="2434625"/>
              <a:ext cx="54300" cy="53450"/>
            </a:xfrm>
            <a:custGeom>
              <a:avLst/>
              <a:gdLst/>
              <a:ahLst/>
              <a:cxnLst/>
              <a:rect l="l" t="t" r="r" b="b"/>
              <a:pathLst>
                <a:path w="2172" h="2138" extrusionOk="0">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4002325" y="1069900"/>
              <a:ext cx="256850" cy="772850"/>
            </a:xfrm>
            <a:custGeom>
              <a:avLst/>
              <a:gdLst/>
              <a:ahLst/>
              <a:cxnLst/>
              <a:rect l="l" t="t" r="r" b="b"/>
              <a:pathLst>
                <a:path w="10274" h="30914" extrusionOk="0">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4075275" y="1811125"/>
              <a:ext cx="322225" cy="331650"/>
            </a:xfrm>
            <a:custGeom>
              <a:avLst/>
              <a:gdLst/>
              <a:ahLst/>
              <a:cxnLst/>
              <a:rect l="l" t="t" r="r" b="b"/>
              <a:pathLst>
                <a:path w="12889" h="13266" extrusionOk="0">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3485750" y="1113675"/>
              <a:ext cx="239325" cy="577875"/>
            </a:xfrm>
            <a:custGeom>
              <a:avLst/>
              <a:gdLst/>
              <a:ahLst/>
              <a:cxnLst/>
              <a:rect l="l" t="t" r="r" b="b"/>
              <a:pathLst>
                <a:path w="9573" h="23115" extrusionOk="0">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3417450" y="1676950"/>
              <a:ext cx="215400" cy="216000"/>
            </a:xfrm>
            <a:custGeom>
              <a:avLst/>
              <a:gdLst/>
              <a:ahLst/>
              <a:cxnLst/>
              <a:rect l="l" t="t" r="r" b="b"/>
              <a:pathLst>
                <a:path w="8616" h="8640" extrusionOk="0">
                  <a:moveTo>
                    <a:pt x="8616" y="3713"/>
                  </a:moveTo>
                  <a:cubicBezTo>
                    <a:pt x="8592" y="7005"/>
                    <a:pt x="4623" y="8639"/>
                    <a:pt x="2312" y="6304"/>
                  </a:cubicBezTo>
                  <a:cubicBezTo>
                    <a:pt x="0" y="3969"/>
                    <a:pt x="1658" y="0"/>
                    <a:pt x="4927" y="24"/>
                  </a:cubicBezTo>
                  <a:cubicBezTo>
                    <a:pt x="6958" y="24"/>
                    <a:pt x="8616" y="1681"/>
                    <a:pt x="8616" y="37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3498575" y="1738225"/>
              <a:ext cx="73000" cy="73000"/>
            </a:xfrm>
            <a:custGeom>
              <a:avLst/>
              <a:gdLst/>
              <a:ahLst/>
              <a:cxnLst/>
              <a:rect l="l" t="t" r="r" b="b"/>
              <a:pathLst>
                <a:path w="2920" h="2920" extrusionOk="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3722725" y="680550"/>
              <a:ext cx="47875" cy="47900"/>
            </a:xfrm>
            <a:custGeom>
              <a:avLst/>
              <a:gdLst/>
              <a:ahLst/>
              <a:cxnLst/>
              <a:rect l="l" t="t" r="r" b="b"/>
              <a:pathLst>
                <a:path w="1915" h="1916" extrusionOk="0">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3879750" y="680550"/>
              <a:ext cx="47875" cy="47900"/>
            </a:xfrm>
            <a:custGeom>
              <a:avLst/>
              <a:gdLst/>
              <a:ahLst/>
              <a:cxnLst/>
              <a:rect l="l" t="t" r="r" b="b"/>
              <a:pathLst>
                <a:path w="1915" h="1916" extrusionOk="0">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3703450" y="608750"/>
              <a:ext cx="80000" cy="38575"/>
            </a:xfrm>
            <a:custGeom>
              <a:avLst/>
              <a:gdLst/>
              <a:ahLst/>
              <a:cxnLst/>
              <a:rect l="l" t="t" r="r" b="b"/>
              <a:pathLst>
                <a:path w="3200" h="1543" extrusionOk="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3865150" y="608750"/>
              <a:ext cx="80575" cy="38575"/>
            </a:xfrm>
            <a:custGeom>
              <a:avLst/>
              <a:gdLst/>
              <a:ahLst/>
              <a:cxnLst/>
              <a:rect l="l" t="t" r="r" b="b"/>
              <a:pathLst>
                <a:path w="3223" h="1543" extrusionOk="0">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3777000" y="842825"/>
              <a:ext cx="138950" cy="67750"/>
            </a:xfrm>
            <a:custGeom>
              <a:avLst/>
              <a:gdLst/>
              <a:ahLst/>
              <a:cxnLst/>
              <a:rect l="l" t="t" r="r" b="b"/>
              <a:pathLst>
                <a:path w="5558" h="2710" extrusionOk="0">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3791025" y="639550"/>
              <a:ext cx="52550" cy="178525"/>
            </a:xfrm>
            <a:custGeom>
              <a:avLst/>
              <a:gdLst/>
              <a:ahLst/>
              <a:cxnLst/>
              <a:rect l="l" t="t" r="r" b="b"/>
              <a:pathLst>
                <a:path w="2102" h="7141" extrusionOk="0">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3941025" y="3308975"/>
              <a:ext cx="455325" cy="220100"/>
            </a:xfrm>
            <a:custGeom>
              <a:avLst/>
              <a:gdLst/>
              <a:ahLst/>
              <a:cxnLst/>
              <a:rect l="l" t="t" r="r" b="b"/>
              <a:pathLst>
                <a:path w="18213" h="8804" extrusionOk="0">
                  <a:moveTo>
                    <a:pt x="17465" y="1"/>
                  </a:moveTo>
                  <a:cubicBezTo>
                    <a:pt x="13473" y="421"/>
                    <a:pt x="6818" y="818"/>
                    <a:pt x="1" y="1028"/>
                  </a:cubicBezTo>
                  <a:lnTo>
                    <a:pt x="701" y="8803"/>
                  </a:lnTo>
                  <a:lnTo>
                    <a:pt x="18212" y="8219"/>
                  </a:lnTo>
                  <a:lnTo>
                    <a:pt x="17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3439625" y="3331175"/>
              <a:ext cx="443050" cy="197900"/>
            </a:xfrm>
            <a:custGeom>
              <a:avLst/>
              <a:gdLst/>
              <a:ahLst/>
              <a:cxnLst/>
              <a:rect l="l" t="t" r="r" b="b"/>
              <a:pathLst>
                <a:path w="17722" h="7916" extrusionOk="0">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4082275" y="615750"/>
              <a:ext cx="99425" cy="191500"/>
            </a:xfrm>
            <a:custGeom>
              <a:avLst/>
              <a:gdLst/>
              <a:ahLst/>
              <a:cxnLst/>
              <a:rect l="l" t="t" r="r" b="b"/>
              <a:pathLst>
                <a:path w="3977" h="7660" extrusionOk="0">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3517850" y="653950"/>
              <a:ext cx="105075" cy="160525"/>
            </a:xfrm>
            <a:custGeom>
              <a:avLst/>
              <a:gdLst/>
              <a:ahLst/>
              <a:cxnLst/>
              <a:rect l="l" t="t" r="r" b="b"/>
              <a:pathLst>
                <a:path w="4203" h="6421" extrusionOk="0">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546450" y="237925"/>
              <a:ext cx="579050" cy="464275"/>
            </a:xfrm>
            <a:custGeom>
              <a:avLst/>
              <a:gdLst/>
              <a:ahLst/>
              <a:cxnLst/>
              <a:rect l="l" t="t" r="r" b="b"/>
              <a:pathLst>
                <a:path w="23162" h="18571" extrusionOk="0">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185;p49"/>
          <p:cNvSpPr/>
          <p:nvPr/>
        </p:nvSpPr>
        <p:spPr>
          <a:xfrm>
            <a:off x="6381445" y="1517263"/>
            <a:ext cx="2339651" cy="641700"/>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6;p49"/>
          <p:cNvSpPr/>
          <p:nvPr/>
        </p:nvSpPr>
        <p:spPr>
          <a:xfrm>
            <a:off x="6381445" y="2572626"/>
            <a:ext cx="2339651" cy="641700"/>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7;p49"/>
          <p:cNvSpPr/>
          <p:nvPr/>
        </p:nvSpPr>
        <p:spPr>
          <a:xfrm rot="10800000" flipH="1">
            <a:off x="6381445" y="3626563"/>
            <a:ext cx="2339651" cy="641700"/>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Rectángulo 65"/>
          <p:cNvSpPr/>
          <p:nvPr/>
        </p:nvSpPr>
        <p:spPr>
          <a:xfrm>
            <a:off x="2661684" y="796000"/>
            <a:ext cx="3194251" cy="707886"/>
          </a:xfrm>
          <a:prstGeom prst="rect">
            <a:avLst/>
          </a:prstGeom>
        </p:spPr>
        <p:txBody>
          <a:bodyPr wrap="square">
            <a:spAutoFit/>
          </a:bodyPr>
          <a:lstStyle/>
          <a:p>
            <a:pPr algn="ctr"/>
            <a:r>
              <a:rPr lang="es-CO" sz="2000" b="1" dirty="0" smtClean="0">
                <a:solidFill>
                  <a:schemeClr val="tx1">
                    <a:lumMod val="75000"/>
                  </a:schemeClr>
                </a:solidFill>
              </a:rPr>
              <a:t>PREVENCIÓN </a:t>
            </a:r>
          </a:p>
          <a:p>
            <a:pPr algn="ctr"/>
            <a:r>
              <a:rPr lang="es-CO" sz="2000" b="1" dirty="0" smtClean="0">
                <a:solidFill>
                  <a:schemeClr val="tx1">
                    <a:lumMod val="75000"/>
                  </a:schemeClr>
                </a:solidFill>
              </a:rPr>
              <a:t>DE LA ENFERMEDAD</a:t>
            </a:r>
            <a:endParaRPr lang="en-US" sz="2000" b="1" dirty="0">
              <a:solidFill>
                <a:schemeClr val="tx1">
                  <a:lumMod val="75000"/>
                </a:schemeClr>
              </a:solidFill>
            </a:endParaRPr>
          </a:p>
        </p:txBody>
      </p:sp>
      <p:sp>
        <p:nvSpPr>
          <p:cNvPr id="67" name="Rectángulo 66"/>
          <p:cNvSpPr/>
          <p:nvPr/>
        </p:nvSpPr>
        <p:spPr>
          <a:xfrm>
            <a:off x="5954144" y="749657"/>
            <a:ext cx="3194251" cy="707886"/>
          </a:xfrm>
          <a:prstGeom prst="rect">
            <a:avLst/>
          </a:prstGeom>
        </p:spPr>
        <p:txBody>
          <a:bodyPr wrap="square">
            <a:spAutoFit/>
          </a:bodyPr>
          <a:lstStyle/>
          <a:p>
            <a:pPr algn="ctr"/>
            <a:r>
              <a:rPr lang="es-CO" sz="2000" b="1" dirty="0" smtClean="0">
                <a:solidFill>
                  <a:schemeClr val="tx1">
                    <a:lumMod val="75000"/>
                  </a:schemeClr>
                </a:solidFill>
              </a:rPr>
              <a:t>PROMOCIÓN</a:t>
            </a:r>
          </a:p>
          <a:p>
            <a:pPr algn="ctr"/>
            <a:r>
              <a:rPr lang="es-CO" sz="2000" b="1" dirty="0" smtClean="0">
                <a:solidFill>
                  <a:schemeClr val="tx1">
                    <a:lumMod val="75000"/>
                  </a:schemeClr>
                </a:solidFill>
              </a:rPr>
              <a:t>DE LA SALUD</a:t>
            </a:r>
            <a:endParaRPr lang="en-US" sz="2000" b="1" dirty="0">
              <a:solidFill>
                <a:schemeClr val="tx1">
                  <a:lumMod val="75000"/>
                </a:schemeClr>
              </a:solidFill>
            </a:endParaRPr>
          </a:p>
        </p:txBody>
      </p:sp>
      <p:sp>
        <p:nvSpPr>
          <p:cNvPr id="68" name="Rectángulo 67"/>
          <p:cNvSpPr/>
          <p:nvPr/>
        </p:nvSpPr>
        <p:spPr>
          <a:xfrm>
            <a:off x="976745" y="132134"/>
            <a:ext cx="7478768" cy="461665"/>
          </a:xfrm>
          <a:prstGeom prst="rect">
            <a:avLst/>
          </a:prstGeom>
        </p:spPr>
        <p:txBody>
          <a:bodyPr wrap="square">
            <a:spAutoFit/>
          </a:bodyPr>
          <a:lstStyle/>
          <a:p>
            <a:pPr algn="ctr"/>
            <a:r>
              <a:rPr lang="es-CO" sz="2400" b="1" dirty="0" smtClean="0">
                <a:latin typeface="Arial Black" panose="020B0A04020102020204" pitchFamily="34" charset="0"/>
              </a:rPr>
              <a:t>¿Cuáles son los roles de los interventores?</a:t>
            </a:r>
            <a:endParaRPr lang="en-US" sz="2400" b="1" dirty="0">
              <a:latin typeface="Arial Black" panose="020B0A04020102020204" pitchFamily="34" charset="0"/>
            </a:endParaRPr>
          </a:p>
        </p:txBody>
      </p:sp>
      <p:sp>
        <p:nvSpPr>
          <p:cNvPr id="9" name="Rectángulo 8"/>
          <p:cNvSpPr/>
          <p:nvPr/>
        </p:nvSpPr>
        <p:spPr>
          <a:xfrm>
            <a:off x="3165433" y="1563072"/>
            <a:ext cx="2440092" cy="523220"/>
          </a:xfrm>
          <a:prstGeom prst="rect">
            <a:avLst/>
          </a:prstGeom>
        </p:spPr>
        <p:txBody>
          <a:bodyPr wrap="none">
            <a:spAutoFit/>
          </a:bodyPr>
          <a:lstStyle/>
          <a:p>
            <a:pPr algn="ctr"/>
            <a:r>
              <a:rPr lang="es-CO" b="1" dirty="0" smtClean="0"/>
              <a:t>Primaria: información y </a:t>
            </a:r>
          </a:p>
          <a:p>
            <a:pPr algn="ctr"/>
            <a:r>
              <a:rPr lang="es-CO" b="1" dirty="0" smtClean="0"/>
              <a:t>Educación a la comunidad</a:t>
            </a:r>
            <a:endParaRPr lang="en-US" dirty="0"/>
          </a:p>
        </p:txBody>
      </p:sp>
      <p:sp>
        <p:nvSpPr>
          <p:cNvPr id="70" name="Rectángulo 69"/>
          <p:cNvSpPr/>
          <p:nvPr/>
        </p:nvSpPr>
        <p:spPr>
          <a:xfrm>
            <a:off x="3162661" y="2507353"/>
            <a:ext cx="2370029" cy="738664"/>
          </a:xfrm>
          <a:prstGeom prst="rect">
            <a:avLst/>
          </a:prstGeom>
        </p:spPr>
        <p:txBody>
          <a:bodyPr wrap="square">
            <a:spAutoFit/>
          </a:bodyPr>
          <a:lstStyle/>
          <a:p>
            <a:pPr algn="ctr"/>
            <a:r>
              <a:rPr lang="es-CO" b="1" dirty="0"/>
              <a:t>S</a:t>
            </a:r>
            <a:r>
              <a:rPr lang="es-CO" b="1" dirty="0" smtClean="0"/>
              <a:t>ecundaria: programar metas y cobertura de servicios</a:t>
            </a:r>
            <a:endParaRPr lang="en-US" dirty="0"/>
          </a:p>
        </p:txBody>
      </p:sp>
      <p:sp>
        <p:nvSpPr>
          <p:cNvPr id="71" name="Rectángulo 70"/>
          <p:cNvSpPr/>
          <p:nvPr/>
        </p:nvSpPr>
        <p:spPr>
          <a:xfrm>
            <a:off x="3199497" y="3679782"/>
            <a:ext cx="2333193" cy="523220"/>
          </a:xfrm>
          <a:prstGeom prst="rect">
            <a:avLst/>
          </a:prstGeom>
        </p:spPr>
        <p:txBody>
          <a:bodyPr wrap="square">
            <a:spAutoFit/>
          </a:bodyPr>
          <a:lstStyle/>
          <a:p>
            <a:pPr algn="ctr"/>
            <a:r>
              <a:rPr lang="es-CO" b="1" dirty="0" smtClean="0"/>
              <a:t>Terciaria: proveer tratamientos y rehabilitar</a:t>
            </a:r>
            <a:endParaRPr lang="en-US" dirty="0"/>
          </a:p>
        </p:txBody>
      </p:sp>
      <p:sp>
        <p:nvSpPr>
          <p:cNvPr id="72" name="Rectángulo 71"/>
          <p:cNvSpPr/>
          <p:nvPr/>
        </p:nvSpPr>
        <p:spPr>
          <a:xfrm>
            <a:off x="6381446" y="1562389"/>
            <a:ext cx="2253400" cy="523220"/>
          </a:xfrm>
          <a:prstGeom prst="rect">
            <a:avLst/>
          </a:prstGeom>
        </p:spPr>
        <p:txBody>
          <a:bodyPr wrap="square">
            <a:spAutoFit/>
          </a:bodyPr>
          <a:lstStyle/>
          <a:p>
            <a:pPr algn="ctr"/>
            <a:r>
              <a:rPr lang="es-CO" b="1" dirty="0" smtClean="0"/>
              <a:t>Estimular la participación social</a:t>
            </a:r>
            <a:endParaRPr lang="en-US" b="1" dirty="0"/>
          </a:p>
        </p:txBody>
      </p:sp>
      <p:sp>
        <p:nvSpPr>
          <p:cNvPr id="73" name="Rectángulo 72"/>
          <p:cNvSpPr/>
          <p:nvPr/>
        </p:nvSpPr>
        <p:spPr>
          <a:xfrm>
            <a:off x="6381445" y="2610995"/>
            <a:ext cx="2253401" cy="523220"/>
          </a:xfrm>
          <a:prstGeom prst="rect">
            <a:avLst/>
          </a:prstGeom>
        </p:spPr>
        <p:txBody>
          <a:bodyPr wrap="square">
            <a:spAutoFit/>
          </a:bodyPr>
          <a:lstStyle/>
          <a:p>
            <a:pPr algn="ctr"/>
            <a:r>
              <a:rPr lang="es-CO" b="1" dirty="0" smtClean="0"/>
              <a:t>Influir en políticas publicas</a:t>
            </a:r>
            <a:endParaRPr lang="en-US" b="1" dirty="0"/>
          </a:p>
        </p:txBody>
      </p:sp>
      <p:sp>
        <p:nvSpPr>
          <p:cNvPr id="74" name="Rectángulo 73"/>
          <p:cNvSpPr/>
          <p:nvPr/>
        </p:nvSpPr>
        <p:spPr>
          <a:xfrm>
            <a:off x="6480852" y="3656295"/>
            <a:ext cx="2140833" cy="523220"/>
          </a:xfrm>
          <a:prstGeom prst="rect">
            <a:avLst/>
          </a:prstGeom>
        </p:spPr>
        <p:txBody>
          <a:bodyPr wrap="square">
            <a:spAutoFit/>
          </a:bodyPr>
          <a:lstStyle/>
          <a:p>
            <a:pPr algn="ctr"/>
            <a:r>
              <a:rPr lang="es-CO" b="1" dirty="0" smtClean="0"/>
              <a:t>Realizar alianzas para mejorar la salud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38" name="Google Shape;1338;p52"/>
          <p:cNvGrpSpPr/>
          <p:nvPr/>
        </p:nvGrpSpPr>
        <p:grpSpPr>
          <a:xfrm>
            <a:off x="3344174" y="1128028"/>
            <a:ext cx="1217772" cy="3727159"/>
            <a:chOff x="3344174" y="1128028"/>
            <a:chExt cx="1217772" cy="3727159"/>
          </a:xfrm>
        </p:grpSpPr>
        <p:sp>
          <p:nvSpPr>
            <p:cNvPr id="1339" name="Google Shape;1339;p52"/>
            <p:cNvSpPr/>
            <p:nvPr/>
          </p:nvSpPr>
          <p:spPr>
            <a:xfrm>
              <a:off x="3624772" y="4650067"/>
              <a:ext cx="544113" cy="186916"/>
            </a:xfrm>
            <a:custGeom>
              <a:avLst/>
              <a:gdLst/>
              <a:ahLst/>
              <a:cxnLst/>
              <a:rect l="l" t="t" r="r" b="b"/>
              <a:pathLst>
                <a:path w="16977" h="5832" extrusionOk="0">
                  <a:moveTo>
                    <a:pt x="8088" y="0"/>
                  </a:moveTo>
                  <a:cubicBezTo>
                    <a:pt x="8088" y="0"/>
                    <a:pt x="7469" y="1420"/>
                    <a:pt x="6834" y="1838"/>
                  </a:cubicBezTo>
                  <a:cubicBezTo>
                    <a:pt x="6199" y="2256"/>
                    <a:pt x="3476" y="3141"/>
                    <a:pt x="1939" y="3776"/>
                  </a:cubicBezTo>
                  <a:cubicBezTo>
                    <a:pt x="1070" y="4144"/>
                    <a:pt x="1" y="5247"/>
                    <a:pt x="1" y="5831"/>
                  </a:cubicBezTo>
                  <a:lnTo>
                    <a:pt x="16976" y="5831"/>
                  </a:lnTo>
                  <a:lnTo>
                    <a:pt x="16459" y="2089"/>
                  </a:lnTo>
                  <a:lnTo>
                    <a:pt x="8088" y="0"/>
                  </a:ln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3597465" y="4708942"/>
              <a:ext cx="645327" cy="146244"/>
            </a:xfrm>
            <a:custGeom>
              <a:avLst/>
              <a:gdLst/>
              <a:ahLst/>
              <a:cxnLst/>
              <a:rect l="l" t="t" r="r" b="b"/>
              <a:pathLst>
                <a:path w="20135" h="4563" extrusionOk="0">
                  <a:moveTo>
                    <a:pt x="6734" y="1"/>
                  </a:moveTo>
                  <a:cubicBezTo>
                    <a:pt x="5798" y="519"/>
                    <a:pt x="2841" y="1839"/>
                    <a:pt x="1488" y="2724"/>
                  </a:cubicBezTo>
                  <a:cubicBezTo>
                    <a:pt x="117" y="3627"/>
                    <a:pt x="0" y="4562"/>
                    <a:pt x="0" y="4562"/>
                  </a:cubicBezTo>
                  <a:lnTo>
                    <a:pt x="19332" y="4562"/>
                  </a:lnTo>
                  <a:cubicBezTo>
                    <a:pt x="20134" y="4562"/>
                    <a:pt x="20134" y="3359"/>
                    <a:pt x="19332" y="3359"/>
                  </a:cubicBezTo>
                  <a:lnTo>
                    <a:pt x="8572" y="3359"/>
                  </a:lnTo>
                  <a:cubicBezTo>
                    <a:pt x="8572" y="3359"/>
                    <a:pt x="8104" y="1204"/>
                    <a:pt x="6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3654226" y="2809499"/>
              <a:ext cx="539305" cy="1968575"/>
            </a:xfrm>
            <a:custGeom>
              <a:avLst/>
              <a:gdLst/>
              <a:ahLst/>
              <a:cxnLst/>
              <a:rect l="l" t="t" r="r" b="b"/>
              <a:pathLst>
                <a:path w="16827" h="61422" extrusionOk="0">
                  <a:moveTo>
                    <a:pt x="1" y="1"/>
                  </a:moveTo>
                  <a:cubicBezTo>
                    <a:pt x="1" y="84"/>
                    <a:pt x="201" y="2089"/>
                    <a:pt x="535" y="5331"/>
                  </a:cubicBezTo>
                  <a:cubicBezTo>
                    <a:pt x="2039" y="19617"/>
                    <a:pt x="6099" y="57729"/>
                    <a:pt x="6099" y="57729"/>
                  </a:cubicBezTo>
                  <a:lnTo>
                    <a:pt x="16826" y="61421"/>
                  </a:lnTo>
                  <a:lnTo>
                    <a:pt x="12181" y="5331"/>
                  </a:lnTo>
                  <a:lnTo>
                    <a:pt x="11763" y="26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3908062" y="4650067"/>
              <a:ext cx="544658" cy="186916"/>
            </a:xfrm>
            <a:custGeom>
              <a:avLst/>
              <a:gdLst/>
              <a:ahLst/>
              <a:cxnLst/>
              <a:rect l="l" t="t" r="r" b="b"/>
              <a:pathLst>
                <a:path w="16994" h="5832" extrusionOk="0">
                  <a:moveTo>
                    <a:pt x="8104" y="0"/>
                  </a:moveTo>
                  <a:cubicBezTo>
                    <a:pt x="8104" y="0"/>
                    <a:pt x="7469" y="1420"/>
                    <a:pt x="6834" y="1838"/>
                  </a:cubicBezTo>
                  <a:cubicBezTo>
                    <a:pt x="6216" y="2256"/>
                    <a:pt x="3476" y="3141"/>
                    <a:pt x="1955" y="3776"/>
                  </a:cubicBezTo>
                  <a:cubicBezTo>
                    <a:pt x="1086" y="4144"/>
                    <a:pt x="0" y="5247"/>
                    <a:pt x="0" y="5831"/>
                  </a:cubicBezTo>
                  <a:lnTo>
                    <a:pt x="16993" y="5831"/>
                  </a:lnTo>
                  <a:lnTo>
                    <a:pt x="16458" y="2089"/>
                  </a:lnTo>
                  <a:lnTo>
                    <a:pt x="81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3881268" y="4708942"/>
              <a:ext cx="645327" cy="146244"/>
            </a:xfrm>
            <a:custGeom>
              <a:avLst/>
              <a:gdLst/>
              <a:ahLst/>
              <a:cxnLst/>
              <a:rect l="l" t="t" r="r" b="b"/>
              <a:pathLst>
                <a:path w="20135" h="4563" extrusionOk="0">
                  <a:moveTo>
                    <a:pt x="6735" y="1"/>
                  </a:moveTo>
                  <a:cubicBezTo>
                    <a:pt x="5782" y="519"/>
                    <a:pt x="2841" y="1839"/>
                    <a:pt x="1471" y="2724"/>
                  </a:cubicBezTo>
                  <a:cubicBezTo>
                    <a:pt x="101" y="3627"/>
                    <a:pt x="1" y="4562"/>
                    <a:pt x="1" y="4562"/>
                  </a:cubicBezTo>
                  <a:lnTo>
                    <a:pt x="19316" y="4562"/>
                  </a:lnTo>
                  <a:cubicBezTo>
                    <a:pt x="20135" y="4562"/>
                    <a:pt x="20135" y="3359"/>
                    <a:pt x="19316" y="3359"/>
                  </a:cubicBezTo>
                  <a:lnTo>
                    <a:pt x="8572" y="3359"/>
                  </a:lnTo>
                  <a:cubicBezTo>
                    <a:pt x="8572" y="3359"/>
                    <a:pt x="8105" y="1204"/>
                    <a:pt x="6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3937516" y="2809499"/>
              <a:ext cx="539273" cy="1968575"/>
            </a:xfrm>
            <a:custGeom>
              <a:avLst/>
              <a:gdLst/>
              <a:ahLst/>
              <a:cxnLst/>
              <a:rect l="l" t="t" r="r" b="b"/>
              <a:pathLst>
                <a:path w="16826" h="61422" extrusionOk="0">
                  <a:moveTo>
                    <a:pt x="0" y="1"/>
                  </a:moveTo>
                  <a:cubicBezTo>
                    <a:pt x="0" y="84"/>
                    <a:pt x="218" y="2089"/>
                    <a:pt x="552" y="5331"/>
                  </a:cubicBezTo>
                  <a:cubicBezTo>
                    <a:pt x="2039" y="19617"/>
                    <a:pt x="6099" y="57729"/>
                    <a:pt x="6099" y="57729"/>
                  </a:cubicBezTo>
                  <a:lnTo>
                    <a:pt x="16826" y="61421"/>
                  </a:lnTo>
                  <a:lnTo>
                    <a:pt x="12198" y="5331"/>
                  </a:lnTo>
                  <a:lnTo>
                    <a:pt x="11780" y="26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3937516" y="2809499"/>
              <a:ext cx="390946" cy="170859"/>
            </a:xfrm>
            <a:custGeom>
              <a:avLst/>
              <a:gdLst/>
              <a:ahLst/>
              <a:cxnLst/>
              <a:rect l="l" t="t" r="r" b="b"/>
              <a:pathLst>
                <a:path w="12198" h="5331" extrusionOk="0">
                  <a:moveTo>
                    <a:pt x="0" y="1"/>
                  </a:moveTo>
                  <a:cubicBezTo>
                    <a:pt x="0" y="84"/>
                    <a:pt x="218" y="2089"/>
                    <a:pt x="552" y="5331"/>
                  </a:cubicBezTo>
                  <a:lnTo>
                    <a:pt x="12198" y="5331"/>
                  </a:lnTo>
                  <a:lnTo>
                    <a:pt x="11780" y="26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3951970" y="1368211"/>
              <a:ext cx="484147" cy="661127"/>
            </a:xfrm>
            <a:custGeom>
              <a:avLst/>
              <a:gdLst/>
              <a:ahLst/>
              <a:cxnLst/>
              <a:rect l="l" t="t" r="r" b="b"/>
              <a:pathLst>
                <a:path w="15106" h="20628" extrusionOk="0">
                  <a:moveTo>
                    <a:pt x="6004" y="0"/>
                  </a:moveTo>
                  <a:cubicBezTo>
                    <a:pt x="5499" y="0"/>
                    <a:pt x="5026" y="24"/>
                    <a:pt x="4612" y="75"/>
                  </a:cubicBezTo>
                  <a:cubicBezTo>
                    <a:pt x="2306" y="342"/>
                    <a:pt x="1989" y="927"/>
                    <a:pt x="1822" y="1495"/>
                  </a:cubicBezTo>
                  <a:cubicBezTo>
                    <a:pt x="1471" y="2631"/>
                    <a:pt x="2273" y="4586"/>
                    <a:pt x="2273" y="4586"/>
                  </a:cubicBezTo>
                  <a:cubicBezTo>
                    <a:pt x="2373" y="4586"/>
                    <a:pt x="1" y="14611"/>
                    <a:pt x="301" y="16650"/>
                  </a:cubicBezTo>
                  <a:cubicBezTo>
                    <a:pt x="619" y="18688"/>
                    <a:pt x="3075" y="20125"/>
                    <a:pt x="5498" y="20576"/>
                  </a:cubicBezTo>
                  <a:cubicBezTo>
                    <a:pt x="5683" y="20611"/>
                    <a:pt x="5886" y="20627"/>
                    <a:pt x="6105" y="20627"/>
                  </a:cubicBezTo>
                  <a:cubicBezTo>
                    <a:pt x="8743" y="20627"/>
                    <a:pt x="13547" y="18242"/>
                    <a:pt x="14303" y="16683"/>
                  </a:cubicBezTo>
                  <a:cubicBezTo>
                    <a:pt x="15105" y="14996"/>
                    <a:pt x="13835" y="2247"/>
                    <a:pt x="12465" y="1295"/>
                  </a:cubicBezTo>
                  <a:cubicBezTo>
                    <a:pt x="11353" y="512"/>
                    <a:pt x="8334" y="0"/>
                    <a:pt x="6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4013571" y="1534743"/>
              <a:ext cx="348640" cy="389440"/>
            </a:xfrm>
            <a:custGeom>
              <a:avLst/>
              <a:gdLst/>
              <a:ahLst/>
              <a:cxnLst/>
              <a:rect l="l" t="t" r="r" b="b"/>
              <a:pathLst>
                <a:path w="10878" h="12151" extrusionOk="0">
                  <a:moveTo>
                    <a:pt x="4770" y="1"/>
                  </a:moveTo>
                  <a:cubicBezTo>
                    <a:pt x="3944" y="1"/>
                    <a:pt x="3235" y="103"/>
                    <a:pt x="2891" y="393"/>
                  </a:cubicBezTo>
                  <a:cubicBezTo>
                    <a:pt x="1754" y="1345"/>
                    <a:pt x="0" y="8346"/>
                    <a:pt x="1270" y="10451"/>
                  </a:cubicBezTo>
                  <a:cubicBezTo>
                    <a:pt x="1956" y="11588"/>
                    <a:pt x="4338" y="12150"/>
                    <a:pt x="6494" y="12150"/>
                  </a:cubicBezTo>
                  <a:cubicBezTo>
                    <a:pt x="8330" y="12150"/>
                    <a:pt x="10003" y="11743"/>
                    <a:pt x="10326" y="10936"/>
                  </a:cubicBezTo>
                  <a:cubicBezTo>
                    <a:pt x="10877" y="9516"/>
                    <a:pt x="9908" y="3735"/>
                    <a:pt x="9490" y="1479"/>
                  </a:cubicBezTo>
                  <a:cubicBezTo>
                    <a:pt x="9390" y="928"/>
                    <a:pt x="8956" y="493"/>
                    <a:pt x="8404" y="393"/>
                  </a:cubicBezTo>
                  <a:cubicBezTo>
                    <a:pt x="7468" y="224"/>
                    <a:pt x="5991" y="1"/>
                    <a:pt x="4770"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3400390" y="1506090"/>
              <a:ext cx="608918" cy="589688"/>
            </a:xfrm>
            <a:custGeom>
              <a:avLst/>
              <a:gdLst/>
              <a:ahLst/>
              <a:cxnLst/>
              <a:rect l="l" t="t" r="r" b="b"/>
              <a:pathLst>
                <a:path w="18999" h="18399" extrusionOk="0">
                  <a:moveTo>
                    <a:pt x="5114" y="0"/>
                  </a:moveTo>
                  <a:lnTo>
                    <a:pt x="1" y="1120"/>
                  </a:lnTo>
                  <a:cubicBezTo>
                    <a:pt x="1" y="1120"/>
                    <a:pt x="1605" y="16224"/>
                    <a:pt x="3443" y="17895"/>
                  </a:cubicBezTo>
                  <a:cubicBezTo>
                    <a:pt x="3842" y="18251"/>
                    <a:pt x="4664" y="18398"/>
                    <a:pt x="5720" y="18398"/>
                  </a:cubicBezTo>
                  <a:cubicBezTo>
                    <a:pt x="9566" y="18398"/>
                    <a:pt x="16517" y="16447"/>
                    <a:pt x="17461" y="15556"/>
                  </a:cubicBezTo>
                  <a:cubicBezTo>
                    <a:pt x="18815" y="14269"/>
                    <a:pt x="18998" y="10276"/>
                    <a:pt x="16609" y="9959"/>
                  </a:cubicBezTo>
                  <a:cubicBezTo>
                    <a:pt x="16320" y="9923"/>
                    <a:pt x="15976" y="9907"/>
                    <a:pt x="15594" y="9907"/>
                  </a:cubicBezTo>
                  <a:cubicBezTo>
                    <a:pt x="12789" y="9907"/>
                    <a:pt x="7937" y="10761"/>
                    <a:pt x="7937" y="10761"/>
                  </a:cubicBezTo>
                  <a:lnTo>
                    <a:pt x="51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3620477" y="1796303"/>
              <a:ext cx="941469" cy="1082841"/>
            </a:xfrm>
            <a:custGeom>
              <a:avLst/>
              <a:gdLst/>
              <a:ahLst/>
              <a:cxnLst/>
              <a:rect l="l" t="t" r="r" b="b"/>
              <a:pathLst>
                <a:path w="29375" h="33786" extrusionOk="0">
                  <a:moveTo>
                    <a:pt x="12581" y="1"/>
                  </a:moveTo>
                  <a:cubicBezTo>
                    <a:pt x="11538" y="1"/>
                    <a:pt x="9125" y="364"/>
                    <a:pt x="8422" y="904"/>
                  </a:cubicBezTo>
                  <a:cubicBezTo>
                    <a:pt x="7353" y="1706"/>
                    <a:pt x="586" y="22959"/>
                    <a:pt x="1" y="33786"/>
                  </a:cubicBezTo>
                  <a:lnTo>
                    <a:pt x="23543" y="33786"/>
                  </a:lnTo>
                  <a:lnTo>
                    <a:pt x="20903" y="24897"/>
                  </a:lnTo>
                  <a:cubicBezTo>
                    <a:pt x="20903" y="24897"/>
                    <a:pt x="29375" y="8773"/>
                    <a:pt x="28606" y="6451"/>
                  </a:cubicBezTo>
                  <a:cubicBezTo>
                    <a:pt x="27720" y="3727"/>
                    <a:pt x="25097" y="3059"/>
                    <a:pt x="22825" y="2140"/>
                  </a:cubicBezTo>
                  <a:cubicBezTo>
                    <a:pt x="22507" y="2023"/>
                    <a:pt x="22190" y="1889"/>
                    <a:pt x="21889" y="1739"/>
                  </a:cubicBezTo>
                  <a:cubicBezTo>
                    <a:pt x="19299" y="1171"/>
                    <a:pt x="13919" y="118"/>
                    <a:pt x="13752" y="68"/>
                  </a:cubicBezTo>
                  <a:cubicBezTo>
                    <a:pt x="13752" y="68"/>
                    <a:pt x="13284" y="18"/>
                    <a:pt x="12649" y="1"/>
                  </a:cubicBezTo>
                  <a:cubicBezTo>
                    <a:pt x="12627" y="1"/>
                    <a:pt x="12605" y="1"/>
                    <a:pt x="12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4056389" y="2607616"/>
              <a:ext cx="178358" cy="198357"/>
            </a:xfrm>
            <a:custGeom>
              <a:avLst/>
              <a:gdLst/>
              <a:ahLst/>
              <a:cxnLst/>
              <a:rect l="l" t="t" r="r" b="b"/>
              <a:pathLst>
                <a:path w="5565" h="6189" extrusionOk="0">
                  <a:moveTo>
                    <a:pt x="5314" y="1"/>
                  </a:moveTo>
                  <a:lnTo>
                    <a:pt x="1" y="68"/>
                  </a:lnTo>
                  <a:lnTo>
                    <a:pt x="168" y="4412"/>
                  </a:lnTo>
                  <a:cubicBezTo>
                    <a:pt x="168" y="4412"/>
                    <a:pt x="335" y="5665"/>
                    <a:pt x="2039" y="6083"/>
                  </a:cubicBezTo>
                  <a:cubicBezTo>
                    <a:pt x="2336" y="6155"/>
                    <a:pt x="2628" y="6188"/>
                    <a:pt x="2908" y="6188"/>
                  </a:cubicBezTo>
                  <a:cubicBezTo>
                    <a:pt x="4236" y="6188"/>
                    <a:pt x="5304" y="5453"/>
                    <a:pt x="5414" y="4763"/>
                  </a:cubicBezTo>
                  <a:cubicBezTo>
                    <a:pt x="5565" y="3844"/>
                    <a:pt x="5331" y="84"/>
                    <a:pt x="5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3707237" y="2609764"/>
              <a:ext cx="178358" cy="198325"/>
            </a:xfrm>
            <a:custGeom>
              <a:avLst/>
              <a:gdLst/>
              <a:ahLst/>
              <a:cxnLst/>
              <a:rect l="l" t="t" r="r" b="b"/>
              <a:pathLst>
                <a:path w="5565" h="6188" extrusionOk="0">
                  <a:moveTo>
                    <a:pt x="5314" y="1"/>
                  </a:moveTo>
                  <a:lnTo>
                    <a:pt x="1" y="67"/>
                  </a:lnTo>
                  <a:lnTo>
                    <a:pt x="151" y="4395"/>
                  </a:lnTo>
                  <a:cubicBezTo>
                    <a:pt x="151" y="4395"/>
                    <a:pt x="318" y="5665"/>
                    <a:pt x="2022" y="6082"/>
                  </a:cubicBezTo>
                  <a:cubicBezTo>
                    <a:pt x="2319" y="6155"/>
                    <a:pt x="2612" y="6188"/>
                    <a:pt x="2893" y="6188"/>
                  </a:cubicBezTo>
                  <a:cubicBezTo>
                    <a:pt x="4225" y="6188"/>
                    <a:pt x="5304" y="5452"/>
                    <a:pt x="5414" y="4763"/>
                  </a:cubicBezTo>
                  <a:cubicBezTo>
                    <a:pt x="5565" y="3844"/>
                    <a:pt x="5331" y="84"/>
                    <a:pt x="5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4025878" y="1796335"/>
              <a:ext cx="326141" cy="244061"/>
            </a:xfrm>
            <a:custGeom>
              <a:avLst/>
              <a:gdLst/>
              <a:ahLst/>
              <a:cxnLst/>
              <a:rect l="l" t="t" r="r" b="b"/>
              <a:pathLst>
                <a:path w="10176" h="7615" extrusionOk="0">
                  <a:moveTo>
                    <a:pt x="0" y="0"/>
                  </a:moveTo>
                  <a:cubicBezTo>
                    <a:pt x="101" y="2273"/>
                    <a:pt x="418" y="6784"/>
                    <a:pt x="1571" y="7603"/>
                  </a:cubicBezTo>
                  <a:cubicBezTo>
                    <a:pt x="1644" y="7611"/>
                    <a:pt x="1720" y="7615"/>
                    <a:pt x="1798" y="7615"/>
                  </a:cubicBezTo>
                  <a:cubicBezTo>
                    <a:pt x="3972" y="7615"/>
                    <a:pt x="8257" y="4558"/>
                    <a:pt x="10176" y="2139"/>
                  </a:cubicBezTo>
                  <a:cubicBezTo>
                    <a:pt x="9858" y="2022"/>
                    <a:pt x="9541" y="1872"/>
                    <a:pt x="9240" y="1738"/>
                  </a:cubicBezTo>
                  <a:cubicBezTo>
                    <a:pt x="6650" y="1153"/>
                    <a:pt x="1270" y="117"/>
                    <a:pt x="1103" y="67"/>
                  </a:cubicBezTo>
                  <a:cubicBezTo>
                    <a:pt x="1103" y="67"/>
                    <a:pt x="635" y="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3683744" y="1320745"/>
              <a:ext cx="101182" cy="154834"/>
            </a:xfrm>
            <a:custGeom>
              <a:avLst/>
              <a:gdLst/>
              <a:ahLst/>
              <a:cxnLst/>
              <a:rect l="l" t="t" r="r" b="b"/>
              <a:pathLst>
                <a:path w="3157" h="4831" extrusionOk="0">
                  <a:moveTo>
                    <a:pt x="277" y="1"/>
                  </a:moveTo>
                  <a:cubicBezTo>
                    <a:pt x="61" y="1"/>
                    <a:pt x="0" y="462"/>
                    <a:pt x="49" y="704"/>
                  </a:cubicBezTo>
                  <a:cubicBezTo>
                    <a:pt x="115" y="971"/>
                    <a:pt x="299" y="1322"/>
                    <a:pt x="516" y="1406"/>
                  </a:cubicBezTo>
                  <a:cubicBezTo>
                    <a:pt x="884" y="1489"/>
                    <a:pt x="1252" y="1556"/>
                    <a:pt x="1636" y="1606"/>
                  </a:cubicBezTo>
                  <a:lnTo>
                    <a:pt x="2806" y="4831"/>
                  </a:lnTo>
                  <a:cubicBezTo>
                    <a:pt x="2806" y="4831"/>
                    <a:pt x="3156" y="2993"/>
                    <a:pt x="2789" y="1589"/>
                  </a:cubicBezTo>
                  <a:cubicBezTo>
                    <a:pt x="2537" y="630"/>
                    <a:pt x="2364" y="436"/>
                    <a:pt x="2157" y="436"/>
                  </a:cubicBezTo>
                  <a:cubicBezTo>
                    <a:pt x="2061" y="436"/>
                    <a:pt x="1958" y="477"/>
                    <a:pt x="1836" y="503"/>
                  </a:cubicBezTo>
                  <a:cubicBezTo>
                    <a:pt x="1519" y="570"/>
                    <a:pt x="1218" y="620"/>
                    <a:pt x="901" y="654"/>
                  </a:cubicBezTo>
                  <a:cubicBezTo>
                    <a:pt x="901" y="654"/>
                    <a:pt x="533" y="52"/>
                    <a:pt x="299" y="2"/>
                  </a:cubicBezTo>
                  <a:cubicBezTo>
                    <a:pt x="292" y="1"/>
                    <a:pt x="284" y="1"/>
                    <a:pt x="27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3344174" y="1128028"/>
              <a:ext cx="442354" cy="624430"/>
            </a:xfrm>
            <a:custGeom>
              <a:avLst/>
              <a:gdLst/>
              <a:ahLst/>
              <a:cxnLst/>
              <a:rect l="l" t="t" r="r" b="b"/>
              <a:pathLst>
                <a:path w="13802" h="19483" extrusionOk="0">
                  <a:moveTo>
                    <a:pt x="3392" y="0"/>
                  </a:moveTo>
                  <a:lnTo>
                    <a:pt x="0" y="16542"/>
                  </a:lnTo>
                  <a:lnTo>
                    <a:pt x="10226" y="19482"/>
                  </a:lnTo>
                  <a:lnTo>
                    <a:pt x="13802" y="2790"/>
                  </a:lnTo>
                  <a:lnTo>
                    <a:pt x="3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3617272" y="1343949"/>
              <a:ext cx="166596" cy="168198"/>
            </a:xfrm>
            <a:custGeom>
              <a:avLst/>
              <a:gdLst/>
              <a:ahLst/>
              <a:cxnLst/>
              <a:rect l="l" t="t" r="r" b="b"/>
              <a:pathLst>
                <a:path w="5198" h="5248" extrusionOk="0">
                  <a:moveTo>
                    <a:pt x="1065" y="0"/>
                  </a:moveTo>
                  <a:cubicBezTo>
                    <a:pt x="621" y="0"/>
                    <a:pt x="148" y="35"/>
                    <a:pt x="84" y="130"/>
                  </a:cubicBezTo>
                  <a:cubicBezTo>
                    <a:pt x="34" y="214"/>
                    <a:pt x="17" y="297"/>
                    <a:pt x="17" y="398"/>
                  </a:cubicBezTo>
                  <a:cubicBezTo>
                    <a:pt x="1" y="498"/>
                    <a:pt x="34" y="598"/>
                    <a:pt x="101" y="665"/>
                  </a:cubicBezTo>
                  <a:lnTo>
                    <a:pt x="652" y="799"/>
                  </a:lnTo>
                  <a:cubicBezTo>
                    <a:pt x="652" y="799"/>
                    <a:pt x="485" y="1250"/>
                    <a:pt x="569" y="1317"/>
                  </a:cubicBezTo>
                  <a:cubicBezTo>
                    <a:pt x="769" y="1417"/>
                    <a:pt x="953" y="1484"/>
                    <a:pt x="1154" y="1551"/>
                  </a:cubicBezTo>
                  <a:cubicBezTo>
                    <a:pt x="1137" y="1651"/>
                    <a:pt x="1120" y="1734"/>
                    <a:pt x="1103" y="1835"/>
                  </a:cubicBezTo>
                  <a:cubicBezTo>
                    <a:pt x="1087" y="1935"/>
                    <a:pt x="1087" y="2052"/>
                    <a:pt x="1137" y="2152"/>
                  </a:cubicBezTo>
                  <a:cubicBezTo>
                    <a:pt x="1187" y="2236"/>
                    <a:pt x="1254" y="2302"/>
                    <a:pt x="1337" y="2336"/>
                  </a:cubicBezTo>
                  <a:cubicBezTo>
                    <a:pt x="1237" y="2386"/>
                    <a:pt x="1137" y="2419"/>
                    <a:pt x="1037" y="2469"/>
                  </a:cubicBezTo>
                  <a:cubicBezTo>
                    <a:pt x="986" y="2503"/>
                    <a:pt x="970" y="2520"/>
                    <a:pt x="936" y="2553"/>
                  </a:cubicBezTo>
                  <a:cubicBezTo>
                    <a:pt x="886" y="2737"/>
                    <a:pt x="953" y="2937"/>
                    <a:pt x="1087" y="3054"/>
                  </a:cubicBezTo>
                  <a:cubicBezTo>
                    <a:pt x="1254" y="3155"/>
                    <a:pt x="2240" y="3522"/>
                    <a:pt x="2240" y="3522"/>
                  </a:cubicBezTo>
                  <a:cubicBezTo>
                    <a:pt x="2240" y="3522"/>
                    <a:pt x="3268" y="5247"/>
                    <a:pt x="4294" y="5247"/>
                  </a:cubicBezTo>
                  <a:cubicBezTo>
                    <a:pt x="4322" y="5247"/>
                    <a:pt x="4350" y="5246"/>
                    <a:pt x="4378" y="5243"/>
                  </a:cubicBezTo>
                  <a:cubicBezTo>
                    <a:pt x="5063" y="5176"/>
                    <a:pt x="5197" y="2269"/>
                    <a:pt x="4412" y="1400"/>
                  </a:cubicBezTo>
                  <a:cubicBezTo>
                    <a:pt x="3727" y="632"/>
                    <a:pt x="2139" y="80"/>
                    <a:pt x="1722" y="30"/>
                  </a:cubicBezTo>
                  <a:cubicBezTo>
                    <a:pt x="1569" y="12"/>
                    <a:pt x="1322"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3617272" y="1356673"/>
              <a:ext cx="81439" cy="27883"/>
            </a:xfrm>
            <a:custGeom>
              <a:avLst/>
              <a:gdLst/>
              <a:ahLst/>
              <a:cxnLst/>
              <a:rect l="l" t="t" r="r" b="b"/>
              <a:pathLst>
                <a:path w="2541" h="870" extrusionOk="0">
                  <a:moveTo>
                    <a:pt x="17" y="1"/>
                  </a:moveTo>
                  <a:cubicBezTo>
                    <a:pt x="1" y="101"/>
                    <a:pt x="34" y="201"/>
                    <a:pt x="101" y="268"/>
                  </a:cubicBezTo>
                  <a:lnTo>
                    <a:pt x="652" y="402"/>
                  </a:lnTo>
                  <a:cubicBezTo>
                    <a:pt x="652" y="402"/>
                    <a:pt x="2273" y="786"/>
                    <a:pt x="2540" y="869"/>
                  </a:cubicBezTo>
                  <a:cubicBezTo>
                    <a:pt x="2323" y="585"/>
                    <a:pt x="2006" y="385"/>
                    <a:pt x="1655" y="285"/>
                  </a:cubicBezTo>
                  <a:cubicBezTo>
                    <a:pt x="1103" y="151"/>
                    <a:pt x="569" y="67"/>
                    <a:pt x="1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3652623" y="1393626"/>
              <a:ext cx="48748" cy="17179"/>
            </a:xfrm>
            <a:custGeom>
              <a:avLst/>
              <a:gdLst/>
              <a:ahLst/>
              <a:cxnLst/>
              <a:rect l="l" t="t" r="r" b="b"/>
              <a:pathLst>
                <a:path w="1521" h="536" extrusionOk="0">
                  <a:moveTo>
                    <a:pt x="51" y="1"/>
                  </a:moveTo>
                  <a:cubicBezTo>
                    <a:pt x="34" y="101"/>
                    <a:pt x="17" y="184"/>
                    <a:pt x="0" y="285"/>
                  </a:cubicBezTo>
                  <a:cubicBezTo>
                    <a:pt x="502" y="418"/>
                    <a:pt x="1003" y="502"/>
                    <a:pt x="1521" y="535"/>
                  </a:cubicBezTo>
                  <a:lnTo>
                    <a:pt x="51"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3650476" y="1418786"/>
              <a:ext cx="39678" cy="11826"/>
            </a:xfrm>
            <a:custGeom>
              <a:avLst/>
              <a:gdLst/>
              <a:ahLst/>
              <a:cxnLst/>
              <a:rect l="l" t="t" r="r" b="b"/>
              <a:pathLst>
                <a:path w="1238" h="369" extrusionOk="0">
                  <a:moveTo>
                    <a:pt x="301" y="1"/>
                  </a:moveTo>
                  <a:cubicBezTo>
                    <a:pt x="201" y="34"/>
                    <a:pt x="101" y="84"/>
                    <a:pt x="1" y="134"/>
                  </a:cubicBezTo>
                  <a:cubicBezTo>
                    <a:pt x="402" y="251"/>
                    <a:pt x="819" y="318"/>
                    <a:pt x="1237" y="368"/>
                  </a:cubicBezTo>
                  <a:cubicBezTo>
                    <a:pt x="936" y="218"/>
                    <a:pt x="619" y="101"/>
                    <a:pt x="30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3398243" y="1300393"/>
              <a:ext cx="84644" cy="37242"/>
            </a:xfrm>
            <a:custGeom>
              <a:avLst/>
              <a:gdLst/>
              <a:ahLst/>
              <a:cxnLst/>
              <a:rect l="l" t="t" r="r" b="b"/>
              <a:pathLst>
                <a:path w="2641" h="1162" extrusionOk="0">
                  <a:moveTo>
                    <a:pt x="1434" y="1"/>
                  </a:moveTo>
                  <a:cubicBezTo>
                    <a:pt x="1407" y="1"/>
                    <a:pt x="1380" y="1"/>
                    <a:pt x="1354" y="2"/>
                  </a:cubicBezTo>
                  <a:cubicBezTo>
                    <a:pt x="920" y="19"/>
                    <a:pt x="168" y="336"/>
                    <a:pt x="84" y="487"/>
                  </a:cubicBezTo>
                  <a:cubicBezTo>
                    <a:pt x="18" y="704"/>
                    <a:pt x="1" y="938"/>
                    <a:pt x="18" y="1155"/>
                  </a:cubicBezTo>
                  <a:cubicBezTo>
                    <a:pt x="35" y="1160"/>
                    <a:pt x="55" y="1162"/>
                    <a:pt x="78" y="1162"/>
                  </a:cubicBezTo>
                  <a:cubicBezTo>
                    <a:pt x="382" y="1162"/>
                    <a:pt x="1120" y="771"/>
                    <a:pt x="1120" y="771"/>
                  </a:cubicBezTo>
                  <a:cubicBezTo>
                    <a:pt x="1212" y="775"/>
                    <a:pt x="1304" y="777"/>
                    <a:pt x="1396" y="777"/>
                  </a:cubicBezTo>
                  <a:cubicBezTo>
                    <a:pt x="1672" y="777"/>
                    <a:pt x="1947" y="758"/>
                    <a:pt x="2223" y="721"/>
                  </a:cubicBezTo>
                  <a:cubicBezTo>
                    <a:pt x="2424" y="654"/>
                    <a:pt x="2641" y="437"/>
                    <a:pt x="2607" y="270"/>
                  </a:cubicBezTo>
                  <a:cubicBezTo>
                    <a:pt x="2560" y="128"/>
                    <a:pt x="1889" y="1"/>
                    <a:pt x="1434"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3380583" y="1333340"/>
              <a:ext cx="108201" cy="88170"/>
            </a:xfrm>
            <a:custGeom>
              <a:avLst/>
              <a:gdLst/>
              <a:ahLst/>
              <a:cxnLst/>
              <a:rect l="l" t="t" r="r" b="b"/>
              <a:pathLst>
                <a:path w="3376" h="2751" extrusionOk="0">
                  <a:moveTo>
                    <a:pt x="706" y="1"/>
                  </a:moveTo>
                  <a:cubicBezTo>
                    <a:pt x="489" y="1"/>
                    <a:pt x="324" y="21"/>
                    <a:pt x="301" y="77"/>
                  </a:cubicBezTo>
                  <a:cubicBezTo>
                    <a:pt x="268" y="278"/>
                    <a:pt x="234" y="461"/>
                    <a:pt x="251" y="662"/>
                  </a:cubicBezTo>
                  <a:cubicBezTo>
                    <a:pt x="151" y="829"/>
                    <a:pt x="67" y="996"/>
                    <a:pt x="0" y="1163"/>
                  </a:cubicBezTo>
                  <a:cubicBezTo>
                    <a:pt x="17" y="1280"/>
                    <a:pt x="67" y="1380"/>
                    <a:pt x="117" y="1481"/>
                  </a:cubicBezTo>
                  <a:cubicBezTo>
                    <a:pt x="67" y="1614"/>
                    <a:pt x="34" y="1748"/>
                    <a:pt x="17" y="1898"/>
                  </a:cubicBezTo>
                  <a:cubicBezTo>
                    <a:pt x="17" y="2216"/>
                    <a:pt x="1354" y="2750"/>
                    <a:pt x="1721" y="2750"/>
                  </a:cubicBezTo>
                  <a:cubicBezTo>
                    <a:pt x="1872" y="2750"/>
                    <a:pt x="2005" y="2650"/>
                    <a:pt x="2039" y="2500"/>
                  </a:cubicBezTo>
                  <a:cubicBezTo>
                    <a:pt x="2056" y="2466"/>
                    <a:pt x="2072" y="2433"/>
                    <a:pt x="2072" y="2399"/>
                  </a:cubicBezTo>
                  <a:cubicBezTo>
                    <a:pt x="2089" y="2333"/>
                    <a:pt x="2106" y="2249"/>
                    <a:pt x="2106" y="2182"/>
                  </a:cubicBezTo>
                  <a:cubicBezTo>
                    <a:pt x="2116" y="2182"/>
                    <a:pt x="2312" y="2237"/>
                    <a:pt x="2486" y="2237"/>
                  </a:cubicBezTo>
                  <a:cubicBezTo>
                    <a:pt x="2584" y="2237"/>
                    <a:pt x="2676" y="2220"/>
                    <a:pt x="2724" y="2166"/>
                  </a:cubicBezTo>
                  <a:cubicBezTo>
                    <a:pt x="2858" y="2015"/>
                    <a:pt x="2908" y="1547"/>
                    <a:pt x="2908" y="1547"/>
                  </a:cubicBezTo>
                  <a:cubicBezTo>
                    <a:pt x="2933" y="1553"/>
                    <a:pt x="2959" y="1556"/>
                    <a:pt x="2985" y="1556"/>
                  </a:cubicBezTo>
                  <a:cubicBezTo>
                    <a:pt x="3111" y="1556"/>
                    <a:pt x="3234" y="1489"/>
                    <a:pt x="3275" y="1364"/>
                  </a:cubicBezTo>
                  <a:cubicBezTo>
                    <a:pt x="3292" y="1347"/>
                    <a:pt x="3292" y="1330"/>
                    <a:pt x="3309" y="1313"/>
                  </a:cubicBezTo>
                  <a:cubicBezTo>
                    <a:pt x="3376" y="1146"/>
                    <a:pt x="3359" y="963"/>
                    <a:pt x="3275" y="795"/>
                  </a:cubicBezTo>
                  <a:cubicBezTo>
                    <a:pt x="3209" y="729"/>
                    <a:pt x="2072" y="194"/>
                    <a:pt x="1905" y="127"/>
                  </a:cubicBezTo>
                  <a:cubicBezTo>
                    <a:pt x="1783" y="83"/>
                    <a:pt x="1140"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3404140" y="1356673"/>
              <a:ext cx="82497" cy="26537"/>
            </a:xfrm>
            <a:custGeom>
              <a:avLst/>
              <a:gdLst/>
              <a:ahLst/>
              <a:cxnLst/>
              <a:rect l="l" t="t" r="r" b="b"/>
              <a:pathLst>
                <a:path w="2574" h="828" extrusionOk="0">
                  <a:moveTo>
                    <a:pt x="1170" y="1"/>
                  </a:moveTo>
                  <a:cubicBezTo>
                    <a:pt x="786" y="1"/>
                    <a:pt x="385" y="34"/>
                    <a:pt x="1" y="101"/>
                  </a:cubicBezTo>
                  <a:cubicBezTo>
                    <a:pt x="1" y="101"/>
                    <a:pt x="920" y="184"/>
                    <a:pt x="1103" y="235"/>
                  </a:cubicBezTo>
                  <a:cubicBezTo>
                    <a:pt x="1471" y="418"/>
                    <a:pt x="1822" y="602"/>
                    <a:pt x="2173" y="819"/>
                  </a:cubicBezTo>
                  <a:cubicBezTo>
                    <a:pt x="2198" y="825"/>
                    <a:pt x="2224" y="828"/>
                    <a:pt x="2250" y="828"/>
                  </a:cubicBezTo>
                  <a:cubicBezTo>
                    <a:pt x="2376" y="828"/>
                    <a:pt x="2499" y="761"/>
                    <a:pt x="2540" y="636"/>
                  </a:cubicBezTo>
                  <a:cubicBezTo>
                    <a:pt x="2557" y="619"/>
                    <a:pt x="2557" y="602"/>
                    <a:pt x="2574" y="585"/>
                  </a:cubicBezTo>
                  <a:cubicBezTo>
                    <a:pt x="2189" y="402"/>
                    <a:pt x="1454" y="51"/>
                    <a:pt x="11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3411095" y="1387729"/>
              <a:ext cx="36986" cy="22531"/>
            </a:xfrm>
            <a:custGeom>
              <a:avLst/>
              <a:gdLst/>
              <a:ahLst/>
              <a:cxnLst/>
              <a:rect l="l" t="t" r="r" b="b"/>
              <a:pathLst>
                <a:path w="1154" h="703" extrusionOk="0">
                  <a:moveTo>
                    <a:pt x="1" y="1"/>
                  </a:moveTo>
                  <a:lnTo>
                    <a:pt x="1" y="1"/>
                  </a:lnTo>
                  <a:cubicBezTo>
                    <a:pt x="135" y="201"/>
                    <a:pt x="302" y="368"/>
                    <a:pt x="502" y="502"/>
                  </a:cubicBezTo>
                  <a:cubicBezTo>
                    <a:pt x="703" y="586"/>
                    <a:pt x="903" y="652"/>
                    <a:pt x="1120" y="702"/>
                  </a:cubicBezTo>
                  <a:cubicBezTo>
                    <a:pt x="1137" y="636"/>
                    <a:pt x="1154" y="552"/>
                    <a:pt x="1154" y="485"/>
                  </a:cubicBezTo>
                  <a:lnTo>
                    <a:pt x="1"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4036038" y="1407536"/>
              <a:ext cx="333673" cy="597124"/>
            </a:xfrm>
            <a:custGeom>
              <a:avLst/>
              <a:gdLst/>
              <a:ahLst/>
              <a:cxnLst/>
              <a:rect l="l" t="t" r="r" b="b"/>
              <a:pathLst>
                <a:path w="10411" h="18631" extrusionOk="0">
                  <a:moveTo>
                    <a:pt x="2390" y="1"/>
                  </a:moveTo>
                  <a:cubicBezTo>
                    <a:pt x="1956" y="285"/>
                    <a:pt x="1588" y="887"/>
                    <a:pt x="1287" y="2156"/>
                  </a:cubicBezTo>
                  <a:cubicBezTo>
                    <a:pt x="870" y="4479"/>
                    <a:pt x="151" y="3777"/>
                    <a:pt x="51" y="4328"/>
                  </a:cubicBezTo>
                  <a:cubicBezTo>
                    <a:pt x="1" y="4562"/>
                    <a:pt x="636" y="4763"/>
                    <a:pt x="485" y="5448"/>
                  </a:cubicBezTo>
                  <a:cubicBezTo>
                    <a:pt x="352" y="6183"/>
                    <a:pt x="218" y="7303"/>
                    <a:pt x="418" y="7570"/>
                  </a:cubicBezTo>
                  <a:cubicBezTo>
                    <a:pt x="736" y="7988"/>
                    <a:pt x="1521" y="8238"/>
                    <a:pt x="2591" y="8288"/>
                  </a:cubicBezTo>
                  <a:cubicBezTo>
                    <a:pt x="2691" y="8288"/>
                    <a:pt x="2808" y="8288"/>
                    <a:pt x="2908" y="8305"/>
                  </a:cubicBezTo>
                  <a:cubicBezTo>
                    <a:pt x="3660" y="8405"/>
                    <a:pt x="3359" y="10076"/>
                    <a:pt x="3326" y="10360"/>
                  </a:cubicBezTo>
                  <a:cubicBezTo>
                    <a:pt x="3226" y="10978"/>
                    <a:pt x="2891" y="11547"/>
                    <a:pt x="2373" y="11931"/>
                  </a:cubicBezTo>
                  <a:cubicBezTo>
                    <a:pt x="2039" y="12170"/>
                    <a:pt x="1373" y="12204"/>
                    <a:pt x="1019" y="12204"/>
                  </a:cubicBezTo>
                  <a:cubicBezTo>
                    <a:pt x="877" y="12204"/>
                    <a:pt x="786" y="12198"/>
                    <a:pt x="786" y="12198"/>
                  </a:cubicBezTo>
                  <a:lnTo>
                    <a:pt x="786" y="12198"/>
                  </a:lnTo>
                  <a:cubicBezTo>
                    <a:pt x="786" y="12198"/>
                    <a:pt x="753" y="18113"/>
                    <a:pt x="1839" y="18631"/>
                  </a:cubicBezTo>
                  <a:cubicBezTo>
                    <a:pt x="3510" y="18347"/>
                    <a:pt x="7703" y="15657"/>
                    <a:pt x="9140" y="13986"/>
                  </a:cubicBezTo>
                  <a:cubicBezTo>
                    <a:pt x="8071" y="13351"/>
                    <a:pt x="7703" y="12649"/>
                    <a:pt x="7570" y="11463"/>
                  </a:cubicBezTo>
                  <a:cubicBezTo>
                    <a:pt x="7436" y="10260"/>
                    <a:pt x="8038" y="6083"/>
                    <a:pt x="8038" y="6083"/>
                  </a:cubicBezTo>
                  <a:cubicBezTo>
                    <a:pt x="8038" y="6083"/>
                    <a:pt x="8181" y="6217"/>
                    <a:pt x="8504" y="6217"/>
                  </a:cubicBezTo>
                  <a:cubicBezTo>
                    <a:pt x="8608" y="6217"/>
                    <a:pt x="8731" y="6203"/>
                    <a:pt x="8873" y="6166"/>
                  </a:cubicBezTo>
                  <a:cubicBezTo>
                    <a:pt x="9441" y="5999"/>
                    <a:pt x="10410" y="3677"/>
                    <a:pt x="9608" y="3293"/>
                  </a:cubicBezTo>
                  <a:cubicBezTo>
                    <a:pt x="9445" y="3215"/>
                    <a:pt x="9286" y="3177"/>
                    <a:pt x="9133" y="3177"/>
                  </a:cubicBezTo>
                  <a:cubicBezTo>
                    <a:pt x="8596" y="3177"/>
                    <a:pt x="8123" y="3636"/>
                    <a:pt x="7720" y="4429"/>
                  </a:cubicBezTo>
                  <a:cubicBezTo>
                    <a:pt x="7085" y="3593"/>
                    <a:pt x="6901" y="3293"/>
                    <a:pt x="5949" y="2708"/>
                  </a:cubicBezTo>
                  <a:cubicBezTo>
                    <a:pt x="5164" y="2223"/>
                    <a:pt x="3760" y="1856"/>
                    <a:pt x="2975" y="1070"/>
                  </a:cubicBezTo>
                  <a:cubicBezTo>
                    <a:pt x="2674" y="770"/>
                    <a:pt x="2474" y="402"/>
                    <a:pt x="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4070331" y="1592977"/>
              <a:ext cx="63747" cy="25063"/>
            </a:xfrm>
            <a:custGeom>
              <a:avLst/>
              <a:gdLst/>
              <a:ahLst/>
              <a:cxnLst/>
              <a:rect l="l" t="t" r="r" b="b"/>
              <a:pathLst>
                <a:path w="1989" h="782" extrusionOk="0">
                  <a:moveTo>
                    <a:pt x="1059" y="0"/>
                  </a:moveTo>
                  <a:cubicBezTo>
                    <a:pt x="696" y="0"/>
                    <a:pt x="296" y="176"/>
                    <a:pt x="0" y="781"/>
                  </a:cubicBezTo>
                  <a:lnTo>
                    <a:pt x="1988" y="330"/>
                  </a:lnTo>
                  <a:cubicBezTo>
                    <a:pt x="1988" y="330"/>
                    <a:pt x="1558" y="0"/>
                    <a:pt x="1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4061229" y="1461540"/>
              <a:ext cx="225472" cy="99451"/>
            </a:xfrm>
            <a:custGeom>
              <a:avLst/>
              <a:gdLst/>
              <a:ahLst/>
              <a:cxnLst/>
              <a:rect l="l" t="t" r="r" b="b"/>
              <a:pathLst>
                <a:path w="7035" h="3103" extrusionOk="0">
                  <a:moveTo>
                    <a:pt x="2147" y="425"/>
                  </a:moveTo>
                  <a:cubicBezTo>
                    <a:pt x="2817" y="425"/>
                    <a:pt x="3408" y="1034"/>
                    <a:pt x="3242" y="1791"/>
                  </a:cubicBezTo>
                  <a:cubicBezTo>
                    <a:pt x="3126" y="2312"/>
                    <a:pt x="2659" y="2670"/>
                    <a:pt x="2146" y="2670"/>
                  </a:cubicBezTo>
                  <a:cubicBezTo>
                    <a:pt x="2066" y="2670"/>
                    <a:pt x="1986" y="2661"/>
                    <a:pt x="1905" y="2643"/>
                  </a:cubicBezTo>
                  <a:cubicBezTo>
                    <a:pt x="936" y="2426"/>
                    <a:pt x="702" y="1140"/>
                    <a:pt x="1537" y="605"/>
                  </a:cubicBezTo>
                  <a:cubicBezTo>
                    <a:pt x="1735" y="481"/>
                    <a:pt x="1945" y="425"/>
                    <a:pt x="2147" y="425"/>
                  </a:cubicBezTo>
                  <a:close/>
                  <a:moveTo>
                    <a:pt x="2133" y="1"/>
                  </a:moveTo>
                  <a:cubicBezTo>
                    <a:pt x="1577" y="1"/>
                    <a:pt x="1018" y="288"/>
                    <a:pt x="735" y="922"/>
                  </a:cubicBezTo>
                  <a:cubicBezTo>
                    <a:pt x="708" y="978"/>
                    <a:pt x="657" y="1010"/>
                    <a:pt x="602" y="1010"/>
                  </a:cubicBezTo>
                  <a:cubicBezTo>
                    <a:pt x="591" y="1010"/>
                    <a:pt x="580" y="1009"/>
                    <a:pt x="568" y="1006"/>
                  </a:cubicBezTo>
                  <a:lnTo>
                    <a:pt x="234" y="922"/>
                  </a:lnTo>
                  <a:cubicBezTo>
                    <a:pt x="221" y="920"/>
                    <a:pt x="209" y="919"/>
                    <a:pt x="197" y="919"/>
                  </a:cubicBezTo>
                  <a:cubicBezTo>
                    <a:pt x="113" y="919"/>
                    <a:pt x="46" y="969"/>
                    <a:pt x="17" y="1056"/>
                  </a:cubicBezTo>
                  <a:cubicBezTo>
                    <a:pt x="0" y="1140"/>
                    <a:pt x="50" y="1223"/>
                    <a:pt x="150" y="1257"/>
                  </a:cubicBezTo>
                  <a:lnTo>
                    <a:pt x="485" y="1323"/>
                  </a:lnTo>
                  <a:cubicBezTo>
                    <a:pt x="551" y="1340"/>
                    <a:pt x="602" y="1407"/>
                    <a:pt x="602" y="1491"/>
                  </a:cubicBezTo>
                  <a:cubicBezTo>
                    <a:pt x="562" y="2501"/>
                    <a:pt x="1370" y="3102"/>
                    <a:pt x="2175" y="3102"/>
                  </a:cubicBezTo>
                  <a:cubicBezTo>
                    <a:pt x="2741" y="3102"/>
                    <a:pt x="3307" y="2805"/>
                    <a:pt x="3576" y="2142"/>
                  </a:cubicBezTo>
                  <a:cubicBezTo>
                    <a:pt x="3609" y="2075"/>
                    <a:pt x="3676" y="2042"/>
                    <a:pt x="3759" y="2042"/>
                  </a:cubicBezTo>
                  <a:lnTo>
                    <a:pt x="6817" y="2727"/>
                  </a:lnTo>
                  <a:cubicBezTo>
                    <a:pt x="6830" y="2729"/>
                    <a:pt x="6842" y="2730"/>
                    <a:pt x="6854" y="2730"/>
                  </a:cubicBezTo>
                  <a:cubicBezTo>
                    <a:pt x="6938" y="2730"/>
                    <a:pt x="7003" y="2681"/>
                    <a:pt x="7018" y="2593"/>
                  </a:cubicBezTo>
                  <a:cubicBezTo>
                    <a:pt x="7034" y="2510"/>
                    <a:pt x="6984" y="2426"/>
                    <a:pt x="6884" y="2410"/>
                  </a:cubicBezTo>
                  <a:lnTo>
                    <a:pt x="3810" y="1724"/>
                  </a:lnTo>
                  <a:cubicBezTo>
                    <a:pt x="3743" y="1708"/>
                    <a:pt x="3693" y="1641"/>
                    <a:pt x="3693" y="1574"/>
                  </a:cubicBezTo>
                  <a:cubicBezTo>
                    <a:pt x="3712" y="583"/>
                    <a:pt x="2925" y="1"/>
                    <a:pt x="2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4060139" y="1576247"/>
              <a:ext cx="268867" cy="428412"/>
            </a:xfrm>
            <a:custGeom>
              <a:avLst/>
              <a:gdLst/>
              <a:ahLst/>
              <a:cxnLst/>
              <a:rect l="l" t="t" r="r" b="b"/>
              <a:pathLst>
                <a:path w="8389" h="13367" extrusionOk="0">
                  <a:moveTo>
                    <a:pt x="6935" y="0"/>
                  </a:moveTo>
                  <a:lnTo>
                    <a:pt x="6935" y="0"/>
                  </a:lnTo>
                  <a:cubicBezTo>
                    <a:pt x="6784" y="334"/>
                    <a:pt x="6651" y="552"/>
                    <a:pt x="6584" y="719"/>
                  </a:cubicBezTo>
                  <a:cubicBezTo>
                    <a:pt x="5378" y="2790"/>
                    <a:pt x="3328" y="3045"/>
                    <a:pt x="2366" y="3045"/>
                  </a:cubicBezTo>
                  <a:cubicBezTo>
                    <a:pt x="2289" y="3045"/>
                    <a:pt x="2218" y="3044"/>
                    <a:pt x="2156" y="3041"/>
                  </a:cubicBezTo>
                  <a:lnTo>
                    <a:pt x="2156" y="3041"/>
                  </a:lnTo>
                  <a:cubicBezTo>
                    <a:pt x="2908" y="3141"/>
                    <a:pt x="2607" y="4812"/>
                    <a:pt x="2574" y="5096"/>
                  </a:cubicBezTo>
                  <a:cubicBezTo>
                    <a:pt x="2474" y="5714"/>
                    <a:pt x="2139" y="6283"/>
                    <a:pt x="1621" y="6667"/>
                  </a:cubicBezTo>
                  <a:cubicBezTo>
                    <a:pt x="1287" y="6906"/>
                    <a:pt x="621" y="6940"/>
                    <a:pt x="267" y="6940"/>
                  </a:cubicBezTo>
                  <a:cubicBezTo>
                    <a:pt x="125" y="6940"/>
                    <a:pt x="34" y="6934"/>
                    <a:pt x="34" y="6934"/>
                  </a:cubicBezTo>
                  <a:lnTo>
                    <a:pt x="34" y="6934"/>
                  </a:lnTo>
                  <a:cubicBezTo>
                    <a:pt x="34" y="6934"/>
                    <a:pt x="1" y="12849"/>
                    <a:pt x="1087" y="13367"/>
                  </a:cubicBezTo>
                  <a:cubicBezTo>
                    <a:pt x="2758" y="13083"/>
                    <a:pt x="6951" y="10393"/>
                    <a:pt x="8388" y="8722"/>
                  </a:cubicBezTo>
                  <a:cubicBezTo>
                    <a:pt x="7319" y="8087"/>
                    <a:pt x="6951" y="7385"/>
                    <a:pt x="6818" y="6199"/>
                  </a:cubicBezTo>
                  <a:cubicBezTo>
                    <a:pt x="6684" y="4996"/>
                    <a:pt x="7286" y="819"/>
                    <a:pt x="7286" y="819"/>
                  </a:cubicBezTo>
                  <a:cubicBezTo>
                    <a:pt x="7286" y="819"/>
                    <a:pt x="6901" y="635"/>
                    <a:pt x="6935"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4289874" y="1526890"/>
              <a:ext cx="49838" cy="58812"/>
            </a:xfrm>
            <a:custGeom>
              <a:avLst/>
              <a:gdLst/>
              <a:ahLst/>
              <a:cxnLst/>
              <a:rect l="l" t="t" r="r" b="b"/>
              <a:pathLst>
                <a:path w="1555" h="1835" extrusionOk="0">
                  <a:moveTo>
                    <a:pt x="1230" y="1"/>
                  </a:moveTo>
                  <a:cubicBezTo>
                    <a:pt x="1154" y="1"/>
                    <a:pt x="1062" y="20"/>
                    <a:pt x="953" y="70"/>
                  </a:cubicBezTo>
                  <a:cubicBezTo>
                    <a:pt x="368" y="320"/>
                    <a:pt x="1" y="1707"/>
                    <a:pt x="519" y="1824"/>
                  </a:cubicBezTo>
                  <a:cubicBezTo>
                    <a:pt x="551" y="1832"/>
                    <a:pt x="582" y="1835"/>
                    <a:pt x="612" y="1835"/>
                  </a:cubicBezTo>
                  <a:cubicBezTo>
                    <a:pt x="1062" y="1835"/>
                    <a:pt x="1233" y="1062"/>
                    <a:pt x="920" y="905"/>
                  </a:cubicBezTo>
                  <a:cubicBezTo>
                    <a:pt x="853" y="872"/>
                    <a:pt x="769" y="838"/>
                    <a:pt x="686" y="805"/>
                  </a:cubicBezTo>
                  <a:cubicBezTo>
                    <a:pt x="686" y="805"/>
                    <a:pt x="908" y="151"/>
                    <a:pt x="1404" y="151"/>
                  </a:cubicBezTo>
                  <a:cubicBezTo>
                    <a:pt x="1452" y="151"/>
                    <a:pt x="1502" y="157"/>
                    <a:pt x="1555" y="170"/>
                  </a:cubicBezTo>
                  <a:cubicBezTo>
                    <a:pt x="1555" y="170"/>
                    <a:pt x="1461" y="1"/>
                    <a:pt x="123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4129239" y="1444810"/>
              <a:ext cx="45094" cy="28653"/>
            </a:xfrm>
            <a:custGeom>
              <a:avLst/>
              <a:gdLst/>
              <a:ahLst/>
              <a:cxnLst/>
              <a:rect l="l" t="t" r="r" b="b"/>
              <a:pathLst>
                <a:path w="1407" h="894" extrusionOk="0">
                  <a:moveTo>
                    <a:pt x="662" y="0"/>
                  </a:moveTo>
                  <a:cubicBezTo>
                    <a:pt x="404" y="0"/>
                    <a:pt x="143" y="121"/>
                    <a:pt x="0" y="325"/>
                  </a:cubicBezTo>
                  <a:cubicBezTo>
                    <a:pt x="518" y="342"/>
                    <a:pt x="1003" y="542"/>
                    <a:pt x="1387" y="893"/>
                  </a:cubicBezTo>
                  <a:cubicBezTo>
                    <a:pt x="1407" y="258"/>
                    <a:pt x="1038" y="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4106195" y="1497116"/>
              <a:ext cx="23589" cy="23845"/>
            </a:xfrm>
            <a:custGeom>
              <a:avLst/>
              <a:gdLst/>
              <a:ahLst/>
              <a:cxnLst/>
              <a:rect l="l" t="t" r="r" b="b"/>
              <a:pathLst>
                <a:path w="736" h="744" extrusionOk="0">
                  <a:moveTo>
                    <a:pt x="374" y="0"/>
                  </a:moveTo>
                  <a:cubicBezTo>
                    <a:pt x="351" y="0"/>
                    <a:pt x="326" y="5"/>
                    <a:pt x="301" y="13"/>
                  </a:cubicBezTo>
                  <a:cubicBezTo>
                    <a:pt x="251" y="13"/>
                    <a:pt x="201" y="30"/>
                    <a:pt x="168" y="63"/>
                  </a:cubicBezTo>
                  <a:cubicBezTo>
                    <a:pt x="84" y="113"/>
                    <a:pt x="34" y="197"/>
                    <a:pt x="17" y="297"/>
                  </a:cubicBezTo>
                  <a:cubicBezTo>
                    <a:pt x="1" y="330"/>
                    <a:pt x="1" y="364"/>
                    <a:pt x="1" y="397"/>
                  </a:cubicBezTo>
                  <a:cubicBezTo>
                    <a:pt x="1" y="464"/>
                    <a:pt x="34" y="514"/>
                    <a:pt x="67" y="581"/>
                  </a:cubicBezTo>
                  <a:cubicBezTo>
                    <a:pt x="84" y="598"/>
                    <a:pt x="118" y="631"/>
                    <a:pt x="134" y="648"/>
                  </a:cubicBezTo>
                  <a:cubicBezTo>
                    <a:pt x="184" y="698"/>
                    <a:pt x="235" y="715"/>
                    <a:pt x="301" y="731"/>
                  </a:cubicBezTo>
                  <a:cubicBezTo>
                    <a:pt x="326" y="740"/>
                    <a:pt x="351" y="744"/>
                    <a:pt x="374" y="744"/>
                  </a:cubicBezTo>
                  <a:cubicBezTo>
                    <a:pt x="397" y="744"/>
                    <a:pt x="418" y="740"/>
                    <a:pt x="435" y="731"/>
                  </a:cubicBezTo>
                  <a:cubicBezTo>
                    <a:pt x="485" y="731"/>
                    <a:pt x="535" y="698"/>
                    <a:pt x="569" y="681"/>
                  </a:cubicBezTo>
                  <a:cubicBezTo>
                    <a:pt x="652" y="614"/>
                    <a:pt x="702" y="531"/>
                    <a:pt x="736" y="447"/>
                  </a:cubicBezTo>
                  <a:cubicBezTo>
                    <a:pt x="736" y="414"/>
                    <a:pt x="736" y="381"/>
                    <a:pt x="736" y="347"/>
                  </a:cubicBezTo>
                  <a:cubicBezTo>
                    <a:pt x="736" y="280"/>
                    <a:pt x="719" y="213"/>
                    <a:pt x="686" y="163"/>
                  </a:cubicBezTo>
                  <a:lnTo>
                    <a:pt x="619" y="97"/>
                  </a:lnTo>
                  <a:cubicBezTo>
                    <a:pt x="569" y="46"/>
                    <a:pt x="502" y="30"/>
                    <a:pt x="435" y="13"/>
                  </a:cubicBezTo>
                  <a:cubicBezTo>
                    <a:pt x="418" y="5"/>
                    <a:pt x="397"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3641919" y="1458816"/>
              <a:ext cx="885221" cy="721862"/>
            </a:xfrm>
            <a:custGeom>
              <a:avLst/>
              <a:gdLst/>
              <a:ahLst/>
              <a:cxnLst/>
              <a:rect l="l" t="t" r="r" b="b"/>
              <a:pathLst>
                <a:path w="27620" h="22523" extrusionOk="0">
                  <a:moveTo>
                    <a:pt x="5533" y="1"/>
                  </a:moveTo>
                  <a:cubicBezTo>
                    <a:pt x="5223" y="1"/>
                    <a:pt x="0" y="1542"/>
                    <a:pt x="0" y="1542"/>
                  </a:cubicBezTo>
                  <a:cubicBezTo>
                    <a:pt x="0" y="1542"/>
                    <a:pt x="1086" y="14725"/>
                    <a:pt x="3275" y="20206"/>
                  </a:cubicBezTo>
                  <a:cubicBezTo>
                    <a:pt x="6328" y="21957"/>
                    <a:pt x="11822" y="22522"/>
                    <a:pt x="16421" y="22522"/>
                  </a:cubicBezTo>
                  <a:cubicBezTo>
                    <a:pt x="19676" y="22522"/>
                    <a:pt x="22483" y="22239"/>
                    <a:pt x="23660" y="21893"/>
                  </a:cubicBezTo>
                  <a:cubicBezTo>
                    <a:pt x="26500" y="21041"/>
                    <a:pt x="27352" y="19270"/>
                    <a:pt x="27469" y="18568"/>
                  </a:cubicBezTo>
                  <a:cubicBezTo>
                    <a:pt x="27603" y="17883"/>
                    <a:pt x="27620" y="16379"/>
                    <a:pt x="26400" y="15360"/>
                  </a:cubicBezTo>
                  <a:cubicBezTo>
                    <a:pt x="25197" y="14324"/>
                    <a:pt x="8672" y="13789"/>
                    <a:pt x="8672" y="13789"/>
                  </a:cubicBezTo>
                  <a:cubicBezTo>
                    <a:pt x="8672" y="13789"/>
                    <a:pt x="5548" y="105"/>
                    <a:pt x="5548" y="5"/>
                  </a:cubicBezTo>
                  <a:cubicBezTo>
                    <a:pt x="5548" y="2"/>
                    <a:pt x="5543" y="1"/>
                    <a:pt x="5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2"/>
          <p:cNvGrpSpPr/>
          <p:nvPr/>
        </p:nvGrpSpPr>
        <p:grpSpPr>
          <a:xfrm>
            <a:off x="4454803" y="1366192"/>
            <a:ext cx="1416995" cy="3491655"/>
            <a:chOff x="4454803" y="1366192"/>
            <a:chExt cx="1416995" cy="3491655"/>
          </a:xfrm>
        </p:grpSpPr>
        <p:sp>
          <p:nvSpPr>
            <p:cNvPr id="1372" name="Google Shape;1372;p52"/>
            <p:cNvSpPr/>
            <p:nvPr/>
          </p:nvSpPr>
          <p:spPr>
            <a:xfrm>
              <a:off x="4788443" y="1366192"/>
              <a:ext cx="629782" cy="560490"/>
            </a:xfrm>
            <a:custGeom>
              <a:avLst/>
              <a:gdLst/>
              <a:ahLst/>
              <a:cxnLst/>
              <a:rect l="l" t="t" r="r" b="b"/>
              <a:pathLst>
                <a:path w="19650" h="17488" extrusionOk="0">
                  <a:moveTo>
                    <a:pt x="15500" y="1"/>
                  </a:moveTo>
                  <a:cubicBezTo>
                    <a:pt x="15198" y="1"/>
                    <a:pt x="14899" y="20"/>
                    <a:pt x="14620" y="55"/>
                  </a:cubicBezTo>
                  <a:cubicBezTo>
                    <a:pt x="10761" y="589"/>
                    <a:pt x="8104" y="873"/>
                    <a:pt x="7670" y="3998"/>
                  </a:cubicBezTo>
                  <a:cubicBezTo>
                    <a:pt x="7536" y="5000"/>
                    <a:pt x="6684" y="5769"/>
                    <a:pt x="5748" y="6203"/>
                  </a:cubicBezTo>
                  <a:cubicBezTo>
                    <a:pt x="4829" y="6621"/>
                    <a:pt x="3810" y="6805"/>
                    <a:pt x="2874" y="7189"/>
                  </a:cubicBezTo>
                  <a:cubicBezTo>
                    <a:pt x="1922" y="7573"/>
                    <a:pt x="953" y="8158"/>
                    <a:pt x="635" y="9127"/>
                  </a:cubicBezTo>
                  <a:cubicBezTo>
                    <a:pt x="0" y="11116"/>
                    <a:pt x="385" y="13288"/>
                    <a:pt x="1638" y="14959"/>
                  </a:cubicBezTo>
                  <a:cubicBezTo>
                    <a:pt x="2933" y="16632"/>
                    <a:pt x="5046" y="17488"/>
                    <a:pt x="7141" y="17488"/>
                  </a:cubicBezTo>
                  <a:cubicBezTo>
                    <a:pt x="8100" y="17488"/>
                    <a:pt x="9055" y="17309"/>
                    <a:pt x="9925" y="16947"/>
                  </a:cubicBezTo>
                  <a:cubicBezTo>
                    <a:pt x="11112" y="16446"/>
                    <a:pt x="12198" y="15761"/>
                    <a:pt x="13167" y="14892"/>
                  </a:cubicBezTo>
                  <a:cubicBezTo>
                    <a:pt x="14370" y="13806"/>
                    <a:pt x="15389" y="12419"/>
                    <a:pt x="16893" y="11784"/>
                  </a:cubicBezTo>
                  <a:cubicBezTo>
                    <a:pt x="17444" y="11533"/>
                    <a:pt x="18062" y="11400"/>
                    <a:pt x="18564" y="11049"/>
                  </a:cubicBezTo>
                  <a:cubicBezTo>
                    <a:pt x="19249" y="10547"/>
                    <a:pt x="19583" y="9662"/>
                    <a:pt x="19616" y="8810"/>
                  </a:cubicBezTo>
                  <a:cubicBezTo>
                    <a:pt x="19650" y="7874"/>
                    <a:pt x="19466" y="6955"/>
                    <a:pt x="19299" y="6053"/>
                  </a:cubicBezTo>
                  <a:cubicBezTo>
                    <a:pt x="18831" y="3513"/>
                    <a:pt x="19265" y="1742"/>
                    <a:pt x="18112" y="706"/>
                  </a:cubicBezTo>
                  <a:cubicBezTo>
                    <a:pt x="17548" y="206"/>
                    <a:pt x="16500" y="1"/>
                    <a:pt x="155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4882702" y="1438625"/>
              <a:ext cx="490557" cy="464981"/>
            </a:xfrm>
            <a:custGeom>
              <a:avLst/>
              <a:gdLst/>
              <a:ahLst/>
              <a:cxnLst/>
              <a:rect l="l" t="t" r="r" b="b"/>
              <a:pathLst>
                <a:path w="15306" h="14508" extrusionOk="0">
                  <a:moveTo>
                    <a:pt x="14770" y="0"/>
                  </a:moveTo>
                  <a:cubicBezTo>
                    <a:pt x="14770" y="0"/>
                    <a:pt x="14587" y="485"/>
                    <a:pt x="12899" y="535"/>
                  </a:cubicBezTo>
                  <a:cubicBezTo>
                    <a:pt x="11228" y="568"/>
                    <a:pt x="7719" y="401"/>
                    <a:pt x="7268" y="2840"/>
                  </a:cubicBezTo>
                  <a:cubicBezTo>
                    <a:pt x="6834" y="5280"/>
                    <a:pt x="5998" y="6299"/>
                    <a:pt x="4578" y="6600"/>
                  </a:cubicBezTo>
                  <a:cubicBezTo>
                    <a:pt x="3141" y="6917"/>
                    <a:pt x="986" y="6867"/>
                    <a:pt x="485" y="8638"/>
                  </a:cubicBezTo>
                  <a:cubicBezTo>
                    <a:pt x="0" y="10426"/>
                    <a:pt x="2573" y="14319"/>
                    <a:pt x="6249" y="14503"/>
                  </a:cubicBezTo>
                  <a:cubicBezTo>
                    <a:pt x="6312" y="14506"/>
                    <a:pt x="6375" y="14507"/>
                    <a:pt x="6436" y="14507"/>
                  </a:cubicBezTo>
                  <a:cubicBezTo>
                    <a:pt x="9966" y="14507"/>
                    <a:pt x="10669" y="9877"/>
                    <a:pt x="12114" y="9039"/>
                  </a:cubicBezTo>
                  <a:cubicBezTo>
                    <a:pt x="13567" y="8204"/>
                    <a:pt x="14687" y="7669"/>
                    <a:pt x="14988" y="6333"/>
                  </a:cubicBezTo>
                  <a:cubicBezTo>
                    <a:pt x="15305" y="5013"/>
                    <a:pt x="14770" y="0"/>
                    <a:pt x="14770" y="0"/>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5346434" y="4644682"/>
              <a:ext cx="518954" cy="213165"/>
            </a:xfrm>
            <a:custGeom>
              <a:avLst/>
              <a:gdLst/>
              <a:ahLst/>
              <a:cxnLst/>
              <a:rect l="l" t="t" r="r" b="b"/>
              <a:pathLst>
                <a:path w="16192" h="6651" extrusionOk="0">
                  <a:moveTo>
                    <a:pt x="6417" y="1"/>
                  </a:moveTo>
                  <a:lnTo>
                    <a:pt x="1" y="502"/>
                  </a:lnTo>
                  <a:lnTo>
                    <a:pt x="118" y="3660"/>
                  </a:lnTo>
                  <a:lnTo>
                    <a:pt x="235" y="6651"/>
                  </a:lnTo>
                  <a:lnTo>
                    <a:pt x="16191" y="6651"/>
                  </a:lnTo>
                  <a:cubicBezTo>
                    <a:pt x="16191" y="6651"/>
                    <a:pt x="15272" y="4679"/>
                    <a:pt x="12682" y="4111"/>
                  </a:cubicBezTo>
                  <a:cubicBezTo>
                    <a:pt x="11563" y="3877"/>
                    <a:pt x="10477" y="3526"/>
                    <a:pt x="9441" y="3075"/>
                  </a:cubicBezTo>
                  <a:cubicBezTo>
                    <a:pt x="6333" y="1672"/>
                    <a:pt x="6417" y="1"/>
                    <a:pt x="6417" y="1"/>
                  </a:cubicBez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5146698" y="2814339"/>
              <a:ext cx="449309" cy="1905373"/>
            </a:xfrm>
            <a:custGeom>
              <a:avLst/>
              <a:gdLst/>
              <a:ahLst/>
              <a:cxnLst/>
              <a:rect l="l" t="t" r="r" b="b"/>
              <a:pathLst>
                <a:path w="14019" h="59450" extrusionOk="0">
                  <a:moveTo>
                    <a:pt x="0" y="0"/>
                  </a:moveTo>
                  <a:cubicBezTo>
                    <a:pt x="0" y="0"/>
                    <a:pt x="318" y="2640"/>
                    <a:pt x="769" y="6400"/>
                  </a:cubicBezTo>
                  <a:cubicBezTo>
                    <a:pt x="1705" y="14169"/>
                    <a:pt x="3208" y="26717"/>
                    <a:pt x="3626" y="30493"/>
                  </a:cubicBezTo>
                  <a:cubicBezTo>
                    <a:pt x="3626" y="35907"/>
                    <a:pt x="4578" y="59449"/>
                    <a:pt x="4578" y="59449"/>
                  </a:cubicBezTo>
                  <a:lnTo>
                    <a:pt x="14019" y="57244"/>
                  </a:lnTo>
                  <a:cubicBezTo>
                    <a:pt x="14019" y="57244"/>
                    <a:pt x="13969" y="35957"/>
                    <a:pt x="13818" y="29507"/>
                  </a:cubicBezTo>
                  <a:cubicBezTo>
                    <a:pt x="13718" y="25230"/>
                    <a:pt x="12766" y="13451"/>
                    <a:pt x="11680" y="6400"/>
                  </a:cubicBezTo>
                  <a:cubicBezTo>
                    <a:pt x="11128" y="2824"/>
                    <a:pt x="10727" y="334"/>
                    <a:pt x="10727" y="334"/>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5350184" y="4743236"/>
              <a:ext cx="515204" cy="114611"/>
            </a:xfrm>
            <a:custGeom>
              <a:avLst/>
              <a:gdLst/>
              <a:ahLst/>
              <a:cxnLst/>
              <a:rect l="l" t="t" r="r" b="b"/>
              <a:pathLst>
                <a:path w="16075" h="3576" extrusionOk="0">
                  <a:moveTo>
                    <a:pt x="9324" y="0"/>
                  </a:moveTo>
                  <a:cubicBezTo>
                    <a:pt x="8622" y="685"/>
                    <a:pt x="7904" y="1521"/>
                    <a:pt x="7503" y="2373"/>
                  </a:cubicBezTo>
                  <a:cubicBezTo>
                    <a:pt x="3710" y="2022"/>
                    <a:pt x="1471" y="1036"/>
                    <a:pt x="1" y="585"/>
                  </a:cubicBezTo>
                  <a:lnTo>
                    <a:pt x="1" y="585"/>
                  </a:lnTo>
                  <a:lnTo>
                    <a:pt x="118" y="3576"/>
                  </a:lnTo>
                  <a:lnTo>
                    <a:pt x="16074" y="3576"/>
                  </a:lnTo>
                  <a:cubicBezTo>
                    <a:pt x="16074" y="3576"/>
                    <a:pt x="15155" y="1604"/>
                    <a:pt x="12565" y="1036"/>
                  </a:cubicBezTo>
                  <a:cubicBezTo>
                    <a:pt x="11446" y="802"/>
                    <a:pt x="10360" y="451"/>
                    <a:pt x="9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4886965" y="4644682"/>
              <a:ext cx="511454" cy="213165"/>
            </a:xfrm>
            <a:custGeom>
              <a:avLst/>
              <a:gdLst/>
              <a:ahLst/>
              <a:cxnLst/>
              <a:rect l="l" t="t" r="r" b="b"/>
              <a:pathLst>
                <a:path w="15958" h="6651" extrusionOk="0">
                  <a:moveTo>
                    <a:pt x="6784" y="1"/>
                  </a:moveTo>
                  <a:lnTo>
                    <a:pt x="335" y="502"/>
                  </a:lnTo>
                  <a:lnTo>
                    <a:pt x="168" y="3660"/>
                  </a:lnTo>
                  <a:lnTo>
                    <a:pt x="1" y="6651"/>
                  </a:lnTo>
                  <a:lnTo>
                    <a:pt x="15957" y="6651"/>
                  </a:lnTo>
                  <a:cubicBezTo>
                    <a:pt x="15957" y="6651"/>
                    <a:pt x="15222" y="4679"/>
                    <a:pt x="12682" y="4111"/>
                  </a:cubicBezTo>
                  <a:cubicBezTo>
                    <a:pt x="11596" y="3877"/>
                    <a:pt x="10544" y="3543"/>
                    <a:pt x="9541" y="3075"/>
                  </a:cubicBezTo>
                  <a:cubicBezTo>
                    <a:pt x="6567" y="1672"/>
                    <a:pt x="6784" y="1"/>
                    <a:pt x="6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4838762" y="2814339"/>
              <a:ext cx="415592" cy="1905373"/>
            </a:xfrm>
            <a:custGeom>
              <a:avLst/>
              <a:gdLst/>
              <a:ahLst/>
              <a:cxnLst/>
              <a:rect l="l" t="t" r="r" b="b"/>
              <a:pathLst>
                <a:path w="12967" h="59450" extrusionOk="0">
                  <a:moveTo>
                    <a:pt x="803" y="0"/>
                  </a:moveTo>
                  <a:cubicBezTo>
                    <a:pt x="803" y="0"/>
                    <a:pt x="886" y="2640"/>
                    <a:pt x="987" y="6400"/>
                  </a:cubicBezTo>
                  <a:cubicBezTo>
                    <a:pt x="1221" y="14169"/>
                    <a:pt x="1588" y="26717"/>
                    <a:pt x="1672" y="30493"/>
                  </a:cubicBezTo>
                  <a:cubicBezTo>
                    <a:pt x="1187" y="35907"/>
                    <a:pt x="1" y="59449"/>
                    <a:pt x="1" y="59449"/>
                  </a:cubicBezTo>
                  <a:lnTo>
                    <a:pt x="9658" y="57244"/>
                  </a:lnTo>
                  <a:cubicBezTo>
                    <a:pt x="9658" y="57244"/>
                    <a:pt x="12265" y="35406"/>
                    <a:pt x="12683" y="28956"/>
                  </a:cubicBezTo>
                  <a:cubicBezTo>
                    <a:pt x="12967" y="24679"/>
                    <a:pt x="12332" y="13451"/>
                    <a:pt x="11897" y="6400"/>
                  </a:cubicBezTo>
                  <a:cubicBezTo>
                    <a:pt x="11664" y="2824"/>
                    <a:pt x="11480" y="334"/>
                    <a:pt x="11480" y="334"/>
                  </a:cubicBez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4866101" y="2814339"/>
              <a:ext cx="382357" cy="205120"/>
            </a:xfrm>
            <a:custGeom>
              <a:avLst/>
              <a:gdLst/>
              <a:ahLst/>
              <a:cxnLst/>
              <a:rect l="l" t="t" r="r" b="b"/>
              <a:pathLst>
                <a:path w="11930" h="6400" extrusionOk="0">
                  <a:moveTo>
                    <a:pt x="0" y="0"/>
                  </a:moveTo>
                  <a:cubicBezTo>
                    <a:pt x="0" y="0"/>
                    <a:pt x="84" y="2640"/>
                    <a:pt x="217" y="6400"/>
                  </a:cubicBezTo>
                  <a:lnTo>
                    <a:pt x="11930" y="6400"/>
                  </a:lnTo>
                  <a:cubicBezTo>
                    <a:pt x="11696" y="2824"/>
                    <a:pt x="11496" y="334"/>
                    <a:pt x="11496" y="334"/>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4886965" y="4743236"/>
              <a:ext cx="511454" cy="114611"/>
            </a:xfrm>
            <a:custGeom>
              <a:avLst/>
              <a:gdLst/>
              <a:ahLst/>
              <a:cxnLst/>
              <a:rect l="l" t="t" r="r" b="b"/>
              <a:pathLst>
                <a:path w="15958" h="3576" extrusionOk="0">
                  <a:moveTo>
                    <a:pt x="9541" y="0"/>
                  </a:moveTo>
                  <a:cubicBezTo>
                    <a:pt x="8773" y="685"/>
                    <a:pt x="7971" y="1521"/>
                    <a:pt x="7503" y="2373"/>
                  </a:cubicBezTo>
                  <a:cubicBezTo>
                    <a:pt x="3743" y="2022"/>
                    <a:pt x="1588" y="1036"/>
                    <a:pt x="168" y="585"/>
                  </a:cubicBezTo>
                  <a:lnTo>
                    <a:pt x="1" y="3576"/>
                  </a:lnTo>
                  <a:lnTo>
                    <a:pt x="15957" y="3576"/>
                  </a:lnTo>
                  <a:cubicBezTo>
                    <a:pt x="15957" y="3576"/>
                    <a:pt x="15222" y="1604"/>
                    <a:pt x="12682" y="1036"/>
                  </a:cubicBezTo>
                  <a:cubicBezTo>
                    <a:pt x="11596" y="802"/>
                    <a:pt x="10544" y="468"/>
                    <a:pt x="9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5704689" y="1612111"/>
              <a:ext cx="115188" cy="133905"/>
            </a:xfrm>
            <a:custGeom>
              <a:avLst/>
              <a:gdLst/>
              <a:ahLst/>
              <a:cxnLst/>
              <a:rect l="l" t="t" r="r" b="b"/>
              <a:pathLst>
                <a:path w="3594" h="4178" extrusionOk="0">
                  <a:moveTo>
                    <a:pt x="836" y="1"/>
                  </a:moveTo>
                  <a:lnTo>
                    <a:pt x="1" y="3810"/>
                  </a:lnTo>
                  <a:lnTo>
                    <a:pt x="3593" y="4178"/>
                  </a:lnTo>
                  <a:lnTo>
                    <a:pt x="3326" y="602"/>
                  </a:lnTo>
                  <a:lnTo>
                    <a:pt x="836"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5179357" y="1675314"/>
              <a:ext cx="685485" cy="626449"/>
            </a:xfrm>
            <a:custGeom>
              <a:avLst/>
              <a:gdLst/>
              <a:ahLst/>
              <a:cxnLst/>
              <a:rect l="l" t="t" r="r" b="b"/>
              <a:pathLst>
                <a:path w="21388" h="19546" extrusionOk="0">
                  <a:moveTo>
                    <a:pt x="21204" y="0"/>
                  </a:moveTo>
                  <a:lnTo>
                    <a:pt x="15055" y="17"/>
                  </a:lnTo>
                  <a:cubicBezTo>
                    <a:pt x="15055" y="17"/>
                    <a:pt x="14236" y="4996"/>
                    <a:pt x="13635" y="9541"/>
                  </a:cubicBezTo>
                  <a:cubicBezTo>
                    <a:pt x="11663" y="8171"/>
                    <a:pt x="9675" y="6968"/>
                    <a:pt x="8422" y="6199"/>
                  </a:cubicBezTo>
                  <a:cubicBezTo>
                    <a:pt x="7223" y="5454"/>
                    <a:pt x="6057" y="5121"/>
                    <a:pt x="5007" y="5121"/>
                  </a:cubicBezTo>
                  <a:cubicBezTo>
                    <a:pt x="3348" y="5121"/>
                    <a:pt x="1977" y="5951"/>
                    <a:pt x="1220" y="7302"/>
                  </a:cubicBezTo>
                  <a:cubicBezTo>
                    <a:pt x="1" y="9491"/>
                    <a:pt x="4579" y="13334"/>
                    <a:pt x="6417" y="14436"/>
                  </a:cubicBezTo>
                  <a:cubicBezTo>
                    <a:pt x="8505" y="15690"/>
                    <a:pt x="10577" y="16976"/>
                    <a:pt x="12783" y="17995"/>
                  </a:cubicBezTo>
                  <a:cubicBezTo>
                    <a:pt x="13981" y="18562"/>
                    <a:pt x="15258" y="19546"/>
                    <a:pt x="16561" y="19546"/>
                  </a:cubicBezTo>
                  <a:cubicBezTo>
                    <a:pt x="16948" y="19546"/>
                    <a:pt x="17338" y="19459"/>
                    <a:pt x="17728" y="19248"/>
                  </a:cubicBezTo>
                  <a:cubicBezTo>
                    <a:pt x="20435" y="17795"/>
                    <a:pt x="21154" y="12348"/>
                    <a:pt x="21254" y="9791"/>
                  </a:cubicBezTo>
                  <a:cubicBezTo>
                    <a:pt x="21388" y="6533"/>
                    <a:pt x="21354" y="3258"/>
                    <a:pt x="2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4778252" y="1823641"/>
              <a:ext cx="829005" cy="1100501"/>
            </a:xfrm>
            <a:custGeom>
              <a:avLst/>
              <a:gdLst/>
              <a:ahLst/>
              <a:cxnLst/>
              <a:rect l="l" t="t" r="r" b="b"/>
              <a:pathLst>
                <a:path w="25866" h="34337" extrusionOk="0">
                  <a:moveTo>
                    <a:pt x="8739" y="0"/>
                  </a:moveTo>
                  <a:cubicBezTo>
                    <a:pt x="8422" y="84"/>
                    <a:pt x="8088" y="151"/>
                    <a:pt x="7754" y="201"/>
                  </a:cubicBezTo>
                  <a:cubicBezTo>
                    <a:pt x="5364" y="602"/>
                    <a:pt x="2674" y="686"/>
                    <a:pt x="1237" y="3125"/>
                  </a:cubicBezTo>
                  <a:cubicBezTo>
                    <a:pt x="1" y="5214"/>
                    <a:pt x="1070" y="11262"/>
                    <a:pt x="2140" y="16392"/>
                  </a:cubicBezTo>
                  <a:cubicBezTo>
                    <a:pt x="2741" y="19265"/>
                    <a:pt x="2758" y="22223"/>
                    <a:pt x="2173" y="25097"/>
                  </a:cubicBezTo>
                  <a:cubicBezTo>
                    <a:pt x="1371" y="29090"/>
                    <a:pt x="569" y="34336"/>
                    <a:pt x="569" y="34336"/>
                  </a:cubicBezTo>
                  <a:lnTo>
                    <a:pt x="25866" y="34336"/>
                  </a:lnTo>
                  <a:cubicBezTo>
                    <a:pt x="24730" y="29123"/>
                    <a:pt x="21221" y="18848"/>
                    <a:pt x="21187" y="18764"/>
                  </a:cubicBezTo>
                  <a:cubicBezTo>
                    <a:pt x="21187" y="18764"/>
                    <a:pt x="21889" y="2674"/>
                    <a:pt x="20937" y="1571"/>
                  </a:cubicBezTo>
                  <a:cubicBezTo>
                    <a:pt x="20369" y="886"/>
                    <a:pt x="19015" y="502"/>
                    <a:pt x="18046" y="318"/>
                  </a:cubicBezTo>
                  <a:cubicBezTo>
                    <a:pt x="17428" y="184"/>
                    <a:pt x="16960" y="134"/>
                    <a:pt x="16960" y="134"/>
                  </a:cubicBezTo>
                  <a:cubicBezTo>
                    <a:pt x="16793" y="134"/>
                    <a:pt x="11379" y="0"/>
                    <a:pt x="8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4946418" y="2631718"/>
              <a:ext cx="158007" cy="181339"/>
            </a:xfrm>
            <a:custGeom>
              <a:avLst/>
              <a:gdLst/>
              <a:ahLst/>
              <a:cxnLst/>
              <a:rect l="l" t="t" r="r" b="b"/>
              <a:pathLst>
                <a:path w="4930" h="5658" extrusionOk="0">
                  <a:moveTo>
                    <a:pt x="4929" y="1"/>
                  </a:moveTo>
                  <a:lnTo>
                    <a:pt x="117" y="118"/>
                  </a:lnTo>
                  <a:cubicBezTo>
                    <a:pt x="101" y="201"/>
                    <a:pt x="0" y="3610"/>
                    <a:pt x="167" y="4445"/>
                  </a:cubicBezTo>
                  <a:cubicBezTo>
                    <a:pt x="288" y="5046"/>
                    <a:pt x="1229" y="5657"/>
                    <a:pt x="2387" y="5657"/>
                  </a:cubicBezTo>
                  <a:cubicBezTo>
                    <a:pt x="2678" y="5657"/>
                    <a:pt x="2983" y="5618"/>
                    <a:pt x="3292" y="5531"/>
                  </a:cubicBezTo>
                  <a:cubicBezTo>
                    <a:pt x="4812" y="5097"/>
                    <a:pt x="4929" y="3944"/>
                    <a:pt x="4929" y="3944"/>
                  </a:cubicBezTo>
                  <a:lnTo>
                    <a:pt x="4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5312172" y="2631718"/>
              <a:ext cx="158007" cy="181339"/>
            </a:xfrm>
            <a:custGeom>
              <a:avLst/>
              <a:gdLst/>
              <a:ahLst/>
              <a:cxnLst/>
              <a:rect l="l" t="t" r="r" b="b"/>
              <a:pathLst>
                <a:path w="4930" h="5658" extrusionOk="0">
                  <a:moveTo>
                    <a:pt x="4929" y="1"/>
                  </a:moveTo>
                  <a:lnTo>
                    <a:pt x="101" y="118"/>
                  </a:lnTo>
                  <a:cubicBezTo>
                    <a:pt x="84" y="201"/>
                    <a:pt x="0" y="3610"/>
                    <a:pt x="167" y="4445"/>
                  </a:cubicBezTo>
                  <a:cubicBezTo>
                    <a:pt x="288" y="5046"/>
                    <a:pt x="1229" y="5657"/>
                    <a:pt x="2378" y="5657"/>
                  </a:cubicBezTo>
                  <a:cubicBezTo>
                    <a:pt x="2667" y="5657"/>
                    <a:pt x="2969" y="5618"/>
                    <a:pt x="3275" y="5531"/>
                  </a:cubicBezTo>
                  <a:cubicBezTo>
                    <a:pt x="4812" y="5097"/>
                    <a:pt x="4929" y="3944"/>
                    <a:pt x="4929" y="3944"/>
                  </a:cubicBezTo>
                  <a:lnTo>
                    <a:pt x="4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5026735" y="1823641"/>
              <a:ext cx="329923" cy="234574"/>
            </a:xfrm>
            <a:custGeom>
              <a:avLst/>
              <a:gdLst/>
              <a:ahLst/>
              <a:cxnLst/>
              <a:rect l="l" t="t" r="r" b="b"/>
              <a:pathLst>
                <a:path w="10294" h="7319" extrusionOk="0">
                  <a:moveTo>
                    <a:pt x="986" y="0"/>
                  </a:moveTo>
                  <a:cubicBezTo>
                    <a:pt x="669" y="84"/>
                    <a:pt x="335" y="151"/>
                    <a:pt x="1" y="201"/>
                  </a:cubicBezTo>
                  <a:cubicBezTo>
                    <a:pt x="1387" y="3041"/>
                    <a:pt x="5080" y="7085"/>
                    <a:pt x="7152" y="7319"/>
                  </a:cubicBezTo>
                  <a:cubicBezTo>
                    <a:pt x="8438" y="6767"/>
                    <a:pt x="9708" y="2473"/>
                    <a:pt x="10293" y="301"/>
                  </a:cubicBezTo>
                  <a:cubicBezTo>
                    <a:pt x="9675" y="184"/>
                    <a:pt x="9207" y="134"/>
                    <a:pt x="9207" y="134"/>
                  </a:cubicBezTo>
                  <a:cubicBezTo>
                    <a:pt x="9040" y="134"/>
                    <a:pt x="362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4483199" y="2977121"/>
              <a:ext cx="175538" cy="319122"/>
            </a:xfrm>
            <a:custGeom>
              <a:avLst/>
              <a:gdLst/>
              <a:ahLst/>
              <a:cxnLst/>
              <a:rect l="l" t="t" r="r" b="b"/>
              <a:pathLst>
                <a:path w="5477" h="9957" extrusionOk="0">
                  <a:moveTo>
                    <a:pt x="752" y="1"/>
                  </a:moveTo>
                  <a:lnTo>
                    <a:pt x="468" y="4679"/>
                  </a:lnTo>
                  <a:cubicBezTo>
                    <a:pt x="0" y="5899"/>
                    <a:pt x="518" y="9007"/>
                    <a:pt x="736" y="9207"/>
                  </a:cubicBezTo>
                  <a:cubicBezTo>
                    <a:pt x="757" y="9225"/>
                    <a:pt x="776" y="9234"/>
                    <a:pt x="794" y="9234"/>
                  </a:cubicBezTo>
                  <a:cubicBezTo>
                    <a:pt x="1139" y="9234"/>
                    <a:pt x="903" y="6081"/>
                    <a:pt x="1112" y="6081"/>
                  </a:cubicBezTo>
                  <a:cubicBezTo>
                    <a:pt x="1115" y="6081"/>
                    <a:pt x="1117" y="6082"/>
                    <a:pt x="1120" y="6083"/>
                  </a:cubicBezTo>
                  <a:cubicBezTo>
                    <a:pt x="1335" y="6149"/>
                    <a:pt x="1042" y="9642"/>
                    <a:pt x="1491" y="9642"/>
                  </a:cubicBezTo>
                  <a:cubicBezTo>
                    <a:pt x="1496" y="9642"/>
                    <a:pt x="1500" y="9642"/>
                    <a:pt x="1504" y="9641"/>
                  </a:cubicBezTo>
                  <a:cubicBezTo>
                    <a:pt x="1966" y="9575"/>
                    <a:pt x="1858" y="6231"/>
                    <a:pt x="2048" y="6231"/>
                  </a:cubicBezTo>
                  <a:cubicBezTo>
                    <a:pt x="2051" y="6231"/>
                    <a:pt x="2053" y="6232"/>
                    <a:pt x="2056" y="6233"/>
                  </a:cubicBezTo>
                  <a:cubicBezTo>
                    <a:pt x="2256" y="6316"/>
                    <a:pt x="2022" y="9040"/>
                    <a:pt x="2106" y="9458"/>
                  </a:cubicBezTo>
                  <a:cubicBezTo>
                    <a:pt x="2173" y="9737"/>
                    <a:pt x="2262" y="9956"/>
                    <a:pt x="2399" y="9956"/>
                  </a:cubicBezTo>
                  <a:cubicBezTo>
                    <a:pt x="2467" y="9956"/>
                    <a:pt x="2546" y="9902"/>
                    <a:pt x="2640" y="9775"/>
                  </a:cubicBezTo>
                  <a:cubicBezTo>
                    <a:pt x="2924" y="9374"/>
                    <a:pt x="2791" y="6400"/>
                    <a:pt x="3025" y="6350"/>
                  </a:cubicBezTo>
                  <a:cubicBezTo>
                    <a:pt x="3026" y="6350"/>
                    <a:pt x="3028" y="6349"/>
                    <a:pt x="3029" y="6349"/>
                  </a:cubicBezTo>
                  <a:cubicBezTo>
                    <a:pt x="3227" y="6349"/>
                    <a:pt x="2815" y="9526"/>
                    <a:pt x="3292" y="9526"/>
                  </a:cubicBezTo>
                  <a:cubicBezTo>
                    <a:pt x="3313" y="9526"/>
                    <a:pt x="3335" y="9520"/>
                    <a:pt x="3359" y="9508"/>
                  </a:cubicBezTo>
                  <a:cubicBezTo>
                    <a:pt x="3827" y="9274"/>
                    <a:pt x="4127" y="5147"/>
                    <a:pt x="4127" y="5147"/>
                  </a:cubicBezTo>
                  <a:lnTo>
                    <a:pt x="4445" y="5915"/>
                  </a:lnTo>
                  <a:cubicBezTo>
                    <a:pt x="4445" y="5915"/>
                    <a:pt x="4445" y="7603"/>
                    <a:pt x="4846" y="7753"/>
                  </a:cubicBezTo>
                  <a:cubicBezTo>
                    <a:pt x="4864" y="7761"/>
                    <a:pt x="4882" y="7765"/>
                    <a:pt x="4900" y="7765"/>
                  </a:cubicBezTo>
                  <a:cubicBezTo>
                    <a:pt x="5268" y="7765"/>
                    <a:pt x="5477" y="6179"/>
                    <a:pt x="5397" y="5765"/>
                  </a:cubicBezTo>
                  <a:cubicBezTo>
                    <a:pt x="5297" y="5331"/>
                    <a:pt x="5063" y="4044"/>
                    <a:pt x="4061" y="3392"/>
                  </a:cubicBezTo>
                  <a:lnTo>
                    <a:pt x="47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4454803" y="1875819"/>
              <a:ext cx="564465" cy="1160787"/>
            </a:xfrm>
            <a:custGeom>
              <a:avLst/>
              <a:gdLst/>
              <a:ahLst/>
              <a:cxnLst/>
              <a:rect l="l" t="t" r="r" b="b"/>
              <a:pathLst>
                <a:path w="17612" h="36218" extrusionOk="0">
                  <a:moveTo>
                    <a:pt x="13359" y="1"/>
                  </a:moveTo>
                  <a:cubicBezTo>
                    <a:pt x="10084" y="1"/>
                    <a:pt x="1970" y="14142"/>
                    <a:pt x="1003" y="18122"/>
                  </a:cubicBezTo>
                  <a:cubicBezTo>
                    <a:pt x="1" y="22249"/>
                    <a:pt x="1" y="36217"/>
                    <a:pt x="1" y="36217"/>
                  </a:cubicBezTo>
                  <a:lnTo>
                    <a:pt x="7052" y="36217"/>
                  </a:lnTo>
                  <a:lnTo>
                    <a:pt x="9775" y="19659"/>
                  </a:lnTo>
                  <a:cubicBezTo>
                    <a:pt x="9775" y="19659"/>
                    <a:pt x="15607" y="10319"/>
                    <a:pt x="16609" y="6760"/>
                  </a:cubicBezTo>
                  <a:cubicBezTo>
                    <a:pt x="17612" y="3185"/>
                    <a:pt x="16342" y="1046"/>
                    <a:pt x="13702" y="60"/>
                  </a:cubicBezTo>
                  <a:cubicBezTo>
                    <a:pt x="13595" y="20"/>
                    <a:pt x="13480" y="1"/>
                    <a:pt x="1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5689177" y="1380069"/>
              <a:ext cx="152109" cy="272233"/>
            </a:xfrm>
            <a:custGeom>
              <a:avLst/>
              <a:gdLst/>
              <a:ahLst/>
              <a:cxnLst/>
              <a:rect l="l" t="t" r="r" b="b"/>
              <a:pathLst>
                <a:path w="4746" h="8494" extrusionOk="0">
                  <a:moveTo>
                    <a:pt x="2008" y="1"/>
                  </a:moveTo>
                  <a:cubicBezTo>
                    <a:pt x="1870" y="1"/>
                    <a:pt x="1738" y="94"/>
                    <a:pt x="1704" y="240"/>
                  </a:cubicBezTo>
                  <a:cubicBezTo>
                    <a:pt x="1337" y="1643"/>
                    <a:pt x="234" y="5353"/>
                    <a:pt x="334" y="5386"/>
                  </a:cubicBezTo>
                  <a:cubicBezTo>
                    <a:pt x="334" y="5386"/>
                    <a:pt x="0" y="6138"/>
                    <a:pt x="1103" y="7491"/>
                  </a:cubicBezTo>
                  <a:cubicBezTo>
                    <a:pt x="1489" y="7957"/>
                    <a:pt x="2255" y="8493"/>
                    <a:pt x="3016" y="8493"/>
                  </a:cubicBezTo>
                  <a:cubicBezTo>
                    <a:pt x="3373" y="8493"/>
                    <a:pt x="3729" y="8375"/>
                    <a:pt x="4044" y="8076"/>
                  </a:cubicBezTo>
                  <a:cubicBezTo>
                    <a:pt x="4745" y="7424"/>
                    <a:pt x="4562" y="5837"/>
                    <a:pt x="4127" y="4851"/>
                  </a:cubicBezTo>
                  <a:cubicBezTo>
                    <a:pt x="3960" y="4434"/>
                    <a:pt x="3175" y="3849"/>
                    <a:pt x="2757" y="3665"/>
                  </a:cubicBezTo>
                  <a:cubicBezTo>
                    <a:pt x="2735" y="3654"/>
                    <a:pt x="2703" y="3650"/>
                    <a:pt x="2664" y="3650"/>
                  </a:cubicBezTo>
                  <a:cubicBezTo>
                    <a:pt x="2570" y="3650"/>
                    <a:pt x="2440" y="3672"/>
                    <a:pt x="2332" y="3672"/>
                  </a:cubicBezTo>
                  <a:cubicBezTo>
                    <a:pt x="2275" y="3672"/>
                    <a:pt x="2225" y="3666"/>
                    <a:pt x="2189" y="3648"/>
                  </a:cubicBezTo>
                  <a:cubicBezTo>
                    <a:pt x="2222" y="3314"/>
                    <a:pt x="2423" y="1944"/>
                    <a:pt x="2523" y="1276"/>
                  </a:cubicBezTo>
                  <a:cubicBezTo>
                    <a:pt x="2590" y="858"/>
                    <a:pt x="2540" y="340"/>
                    <a:pt x="2206" y="73"/>
                  </a:cubicBezTo>
                  <a:cubicBezTo>
                    <a:pt x="2145" y="23"/>
                    <a:pt x="2076" y="1"/>
                    <a:pt x="200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5765199" y="1605156"/>
              <a:ext cx="39678" cy="59998"/>
            </a:xfrm>
            <a:custGeom>
              <a:avLst/>
              <a:gdLst/>
              <a:ahLst/>
              <a:cxnLst/>
              <a:rect l="l" t="t" r="r" b="b"/>
              <a:pathLst>
                <a:path w="1238" h="1872" extrusionOk="0">
                  <a:moveTo>
                    <a:pt x="251" y="0"/>
                  </a:moveTo>
                  <a:lnTo>
                    <a:pt x="1" y="1855"/>
                  </a:lnTo>
                  <a:lnTo>
                    <a:pt x="1237" y="1872"/>
                  </a:lnTo>
                  <a:lnTo>
                    <a:pt x="1204" y="101"/>
                  </a:lnTo>
                  <a:lnTo>
                    <a:pt x="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5730393" y="1510417"/>
              <a:ext cx="129867" cy="119643"/>
            </a:xfrm>
            <a:custGeom>
              <a:avLst/>
              <a:gdLst/>
              <a:ahLst/>
              <a:cxnLst/>
              <a:rect l="l" t="t" r="r" b="b"/>
              <a:pathLst>
                <a:path w="4052" h="3733" extrusionOk="0">
                  <a:moveTo>
                    <a:pt x="2072" y="0"/>
                  </a:moveTo>
                  <a:cubicBezTo>
                    <a:pt x="1564" y="0"/>
                    <a:pt x="1050" y="208"/>
                    <a:pt x="669" y="667"/>
                  </a:cubicBezTo>
                  <a:cubicBezTo>
                    <a:pt x="1" y="1453"/>
                    <a:pt x="101" y="2622"/>
                    <a:pt x="886" y="3291"/>
                  </a:cubicBezTo>
                  <a:cubicBezTo>
                    <a:pt x="1250" y="3597"/>
                    <a:pt x="1668" y="3733"/>
                    <a:pt x="2076" y="3733"/>
                  </a:cubicBezTo>
                  <a:cubicBezTo>
                    <a:pt x="3094" y="3733"/>
                    <a:pt x="4051" y="2884"/>
                    <a:pt x="3944" y="1703"/>
                  </a:cubicBezTo>
                  <a:cubicBezTo>
                    <a:pt x="3848" y="647"/>
                    <a:pt x="2969" y="0"/>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5765744" y="1539871"/>
              <a:ext cx="69645" cy="62850"/>
            </a:xfrm>
            <a:custGeom>
              <a:avLst/>
              <a:gdLst/>
              <a:ahLst/>
              <a:cxnLst/>
              <a:rect l="l" t="t" r="r" b="b"/>
              <a:pathLst>
                <a:path w="2173" h="1961" extrusionOk="0">
                  <a:moveTo>
                    <a:pt x="1100" y="1"/>
                  </a:moveTo>
                  <a:cubicBezTo>
                    <a:pt x="911" y="1"/>
                    <a:pt x="716" y="57"/>
                    <a:pt x="535" y="183"/>
                  </a:cubicBezTo>
                  <a:cubicBezTo>
                    <a:pt x="101" y="500"/>
                    <a:pt x="0" y="1102"/>
                    <a:pt x="301" y="1553"/>
                  </a:cubicBezTo>
                  <a:cubicBezTo>
                    <a:pt x="500" y="1832"/>
                    <a:pt x="797" y="1960"/>
                    <a:pt x="1092" y="1960"/>
                  </a:cubicBezTo>
                  <a:cubicBezTo>
                    <a:pt x="1539" y="1960"/>
                    <a:pt x="1982" y="1665"/>
                    <a:pt x="2072" y="1152"/>
                  </a:cubicBezTo>
                  <a:cubicBezTo>
                    <a:pt x="2172" y="501"/>
                    <a:pt x="1664" y="1"/>
                    <a:pt x="1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5678985" y="1527499"/>
              <a:ext cx="112880" cy="102624"/>
            </a:xfrm>
            <a:custGeom>
              <a:avLst/>
              <a:gdLst/>
              <a:ahLst/>
              <a:cxnLst/>
              <a:rect l="l" t="t" r="r" b="b"/>
              <a:pathLst>
                <a:path w="3522" h="3202" extrusionOk="0">
                  <a:moveTo>
                    <a:pt x="786" y="1"/>
                  </a:moveTo>
                  <a:lnTo>
                    <a:pt x="786" y="1"/>
                  </a:lnTo>
                  <a:cubicBezTo>
                    <a:pt x="1" y="2156"/>
                    <a:pt x="736" y="3008"/>
                    <a:pt x="1354" y="3192"/>
                  </a:cubicBezTo>
                  <a:cubicBezTo>
                    <a:pt x="1378" y="3199"/>
                    <a:pt x="1403" y="3202"/>
                    <a:pt x="1431" y="3202"/>
                  </a:cubicBezTo>
                  <a:cubicBezTo>
                    <a:pt x="1947" y="3202"/>
                    <a:pt x="3104" y="2057"/>
                    <a:pt x="3326" y="1772"/>
                  </a:cubicBezTo>
                  <a:cubicBezTo>
                    <a:pt x="3521" y="1520"/>
                    <a:pt x="3425" y="1351"/>
                    <a:pt x="3134" y="1351"/>
                  </a:cubicBezTo>
                  <a:cubicBezTo>
                    <a:pt x="3077" y="1351"/>
                    <a:pt x="3013" y="1357"/>
                    <a:pt x="2941" y="1371"/>
                  </a:cubicBezTo>
                  <a:cubicBezTo>
                    <a:pt x="2507" y="1454"/>
                    <a:pt x="1788" y="1989"/>
                    <a:pt x="1788" y="1989"/>
                  </a:cubicBezTo>
                  <a:cubicBezTo>
                    <a:pt x="1788" y="1989"/>
                    <a:pt x="1454" y="1237"/>
                    <a:pt x="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5748085" y="1462053"/>
              <a:ext cx="123713" cy="91919"/>
            </a:xfrm>
            <a:custGeom>
              <a:avLst/>
              <a:gdLst/>
              <a:ahLst/>
              <a:cxnLst/>
              <a:rect l="l" t="t" r="r" b="b"/>
              <a:pathLst>
                <a:path w="3860" h="2868" extrusionOk="0">
                  <a:moveTo>
                    <a:pt x="1604" y="0"/>
                  </a:moveTo>
                  <a:cubicBezTo>
                    <a:pt x="1316" y="0"/>
                    <a:pt x="1134" y="402"/>
                    <a:pt x="1086" y="639"/>
                  </a:cubicBezTo>
                  <a:cubicBezTo>
                    <a:pt x="1028" y="628"/>
                    <a:pt x="970" y="623"/>
                    <a:pt x="912" y="623"/>
                  </a:cubicBezTo>
                  <a:cubicBezTo>
                    <a:pt x="706" y="623"/>
                    <a:pt x="508" y="692"/>
                    <a:pt x="351" y="823"/>
                  </a:cubicBezTo>
                  <a:cubicBezTo>
                    <a:pt x="0" y="1241"/>
                    <a:pt x="434" y="1592"/>
                    <a:pt x="434" y="1592"/>
                  </a:cubicBezTo>
                  <a:cubicBezTo>
                    <a:pt x="434" y="1592"/>
                    <a:pt x="836" y="1725"/>
                    <a:pt x="1019" y="1775"/>
                  </a:cubicBezTo>
                  <a:cubicBezTo>
                    <a:pt x="1203" y="1842"/>
                    <a:pt x="2022" y="2477"/>
                    <a:pt x="2122" y="2477"/>
                  </a:cubicBezTo>
                  <a:cubicBezTo>
                    <a:pt x="2144" y="2481"/>
                    <a:pt x="2167" y="2482"/>
                    <a:pt x="2189" y="2482"/>
                  </a:cubicBezTo>
                  <a:cubicBezTo>
                    <a:pt x="2379" y="2482"/>
                    <a:pt x="2543" y="2356"/>
                    <a:pt x="2573" y="2176"/>
                  </a:cubicBezTo>
                  <a:cubicBezTo>
                    <a:pt x="2577" y="2177"/>
                    <a:pt x="2582" y="2178"/>
                    <a:pt x="2587" y="2178"/>
                  </a:cubicBezTo>
                  <a:cubicBezTo>
                    <a:pt x="2669" y="2178"/>
                    <a:pt x="2891" y="2059"/>
                    <a:pt x="2891" y="2059"/>
                  </a:cubicBezTo>
                  <a:cubicBezTo>
                    <a:pt x="2891" y="2059"/>
                    <a:pt x="2924" y="2611"/>
                    <a:pt x="3041" y="2728"/>
                  </a:cubicBezTo>
                  <a:cubicBezTo>
                    <a:pt x="3115" y="2793"/>
                    <a:pt x="3189" y="2868"/>
                    <a:pt x="3289" y="2868"/>
                  </a:cubicBezTo>
                  <a:cubicBezTo>
                    <a:pt x="3369" y="2868"/>
                    <a:pt x="3466" y="2819"/>
                    <a:pt x="3592" y="2678"/>
                  </a:cubicBezTo>
                  <a:cubicBezTo>
                    <a:pt x="3860" y="2360"/>
                    <a:pt x="3726" y="1408"/>
                    <a:pt x="3509" y="1090"/>
                  </a:cubicBezTo>
                  <a:cubicBezTo>
                    <a:pt x="3292" y="790"/>
                    <a:pt x="3225" y="706"/>
                    <a:pt x="2673" y="706"/>
                  </a:cubicBezTo>
                  <a:cubicBezTo>
                    <a:pt x="2289" y="255"/>
                    <a:pt x="1955" y="54"/>
                    <a:pt x="1654" y="4"/>
                  </a:cubicBezTo>
                  <a:cubicBezTo>
                    <a:pt x="1637" y="2"/>
                    <a:pt x="1620" y="0"/>
                    <a:pt x="1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5028883" y="1763131"/>
              <a:ext cx="341685" cy="335051"/>
            </a:xfrm>
            <a:custGeom>
              <a:avLst/>
              <a:gdLst/>
              <a:ahLst/>
              <a:cxnLst/>
              <a:rect l="l" t="t" r="r" b="b"/>
              <a:pathLst>
                <a:path w="10661" h="10454" extrusionOk="0">
                  <a:moveTo>
                    <a:pt x="2189" y="0"/>
                  </a:moveTo>
                  <a:cubicBezTo>
                    <a:pt x="1955" y="0"/>
                    <a:pt x="1721" y="51"/>
                    <a:pt x="1504" y="134"/>
                  </a:cubicBezTo>
                  <a:cubicBezTo>
                    <a:pt x="602" y="502"/>
                    <a:pt x="151" y="1454"/>
                    <a:pt x="67" y="2356"/>
                  </a:cubicBezTo>
                  <a:cubicBezTo>
                    <a:pt x="0" y="3292"/>
                    <a:pt x="134" y="4211"/>
                    <a:pt x="435" y="5097"/>
                  </a:cubicBezTo>
                  <a:cubicBezTo>
                    <a:pt x="986" y="6734"/>
                    <a:pt x="2039" y="8171"/>
                    <a:pt x="3442" y="9190"/>
                  </a:cubicBezTo>
                  <a:cubicBezTo>
                    <a:pt x="4399" y="9885"/>
                    <a:pt x="5665" y="10454"/>
                    <a:pt x="6890" y="10454"/>
                  </a:cubicBezTo>
                  <a:cubicBezTo>
                    <a:pt x="7548" y="10454"/>
                    <a:pt x="8194" y="10289"/>
                    <a:pt x="8772" y="9892"/>
                  </a:cubicBezTo>
                  <a:cubicBezTo>
                    <a:pt x="9508" y="9357"/>
                    <a:pt x="10042" y="8605"/>
                    <a:pt x="10293" y="7753"/>
                  </a:cubicBezTo>
                  <a:cubicBezTo>
                    <a:pt x="10627" y="6717"/>
                    <a:pt x="10661" y="5614"/>
                    <a:pt x="10627" y="4545"/>
                  </a:cubicBezTo>
                  <a:cubicBezTo>
                    <a:pt x="10610" y="3526"/>
                    <a:pt x="10544" y="2440"/>
                    <a:pt x="10026" y="1538"/>
                  </a:cubicBezTo>
                  <a:cubicBezTo>
                    <a:pt x="9580" y="762"/>
                    <a:pt x="8776" y="100"/>
                    <a:pt x="7838" y="100"/>
                  </a:cubicBezTo>
                  <a:cubicBezTo>
                    <a:pt x="7827" y="100"/>
                    <a:pt x="7815" y="100"/>
                    <a:pt x="7803" y="101"/>
                  </a:cubicBezTo>
                  <a:cubicBezTo>
                    <a:pt x="7519" y="101"/>
                    <a:pt x="7469" y="518"/>
                    <a:pt x="7770" y="552"/>
                  </a:cubicBezTo>
                  <a:cubicBezTo>
                    <a:pt x="7954" y="552"/>
                    <a:pt x="8121" y="585"/>
                    <a:pt x="8288" y="652"/>
                  </a:cubicBezTo>
                  <a:cubicBezTo>
                    <a:pt x="9040" y="886"/>
                    <a:pt x="9574" y="1571"/>
                    <a:pt x="9825" y="2289"/>
                  </a:cubicBezTo>
                  <a:cubicBezTo>
                    <a:pt x="10159" y="3208"/>
                    <a:pt x="10143" y="4228"/>
                    <a:pt x="10143" y="5180"/>
                  </a:cubicBezTo>
                  <a:cubicBezTo>
                    <a:pt x="10126" y="6116"/>
                    <a:pt x="10059" y="7102"/>
                    <a:pt x="9658" y="7987"/>
                  </a:cubicBezTo>
                  <a:cubicBezTo>
                    <a:pt x="9357" y="8689"/>
                    <a:pt x="8839" y="9357"/>
                    <a:pt x="8104" y="9691"/>
                  </a:cubicBezTo>
                  <a:cubicBezTo>
                    <a:pt x="7717" y="9869"/>
                    <a:pt x="7305" y="9943"/>
                    <a:pt x="6890" y="9943"/>
                  </a:cubicBezTo>
                  <a:cubicBezTo>
                    <a:pt x="6408" y="9943"/>
                    <a:pt x="5922" y="9844"/>
                    <a:pt x="5464" y="9691"/>
                  </a:cubicBezTo>
                  <a:cubicBezTo>
                    <a:pt x="4696" y="9424"/>
                    <a:pt x="3977" y="9006"/>
                    <a:pt x="3342" y="8488"/>
                  </a:cubicBezTo>
                  <a:cubicBezTo>
                    <a:pt x="2122" y="7486"/>
                    <a:pt x="1237" y="6132"/>
                    <a:pt x="819" y="4612"/>
                  </a:cubicBezTo>
                  <a:cubicBezTo>
                    <a:pt x="585" y="3793"/>
                    <a:pt x="452" y="2858"/>
                    <a:pt x="635" y="2022"/>
                  </a:cubicBezTo>
                  <a:cubicBezTo>
                    <a:pt x="819" y="1270"/>
                    <a:pt x="1387" y="518"/>
                    <a:pt x="2223" y="518"/>
                  </a:cubicBezTo>
                  <a:cubicBezTo>
                    <a:pt x="2557" y="518"/>
                    <a:pt x="2523" y="0"/>
                    <a:pt x="21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5083496" y="1747202"/>
              <a:ext cx="47658" cy="36505"/>
            </a:xfrm>
            <a:custGeom>
              <a:avLst/>
              <a:gdLst/>
              <a:ahLst/>
              <a:cxnLst/>
              <a:rect l="l" t="t" r="r" b="b"/>
              <a:pathLst>
                <a:path w="1487" h="1139" extrusionOk="0">
                  <a:moveTo>
                    <a:pt x="667" y="0"/>
                  </a:moveTo>
                  <a:cubicBezTo>
                    <a:pt x="636" y="0"/>
                    <a:pt x="602" y="5"/>
                    <a:pt x="569" y="13"/>
                  </a:cubicBezTo>
                  <a:cubicBezTo>
                    <a:pt x="385" y="46"/>
                    <a:pt x="235" y="147"/>
                    <a:pt x="134" y="314"/>
                  </a:cubicBezTo>
                  <a:cubicBezTo>
                    <a:pt x="17" y="497"/>
                    <a:pt x="1" y="748"/>
                    <a:pt x="134" y="949"/>
                  </a:cubicBezTo>
                  <a:cubicBezTo>
                    <a:pt x="218" y="1083"/>
                    <a:pt x="336" y="1139"/>
                    <a:pt x="463" y="1139"/>
                  </a:cubicBezTo>
                  <a:cubicBezTo>
                    <a:pt x="918" y="1139"/>
                    <a:pt x="1487" y="427"/>
                    <a:pt x="1003" y="113"/>
                  </a:cubicBezTo>
                  <a:cubicBezTo>
                    <a:pt x="953" y="80"/>
                    <a:pt x="903" y="46"/>
                    <a:pt x="853" y="30"/>
                  </a:cubicBezTo>
                  <a:cubicBezTo>
                    <a:pt x="819" y="13"/>
                    <a:pt x="786" y="13"/>
                    <a:pt x="753" y="13"/>
                  </a:cubicBezTo>
                  <a:cubicBezTo>
                    <a:pt x="728" y="5"/>
                    <a:pt x="698"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5257014" y="1755407"/>
              <a:ext cx="47626" cy="36569"/>
            </a:xfrm>
            <a:custGeom>
              <a:avLst/>
              <a:gdLst/>
              <a:ahLst/>
              <a:cxnLst/>
              <a:rect l="l" t="t" r="r" b="b"/>
              <a:pathLst>
                <a:path w="1486" h="1141" extrusionOk="0">
                  <a:moveTo>
                    <a:pt x="690" y="0"/>
                  </a:moveTo>
                  <a:cubicBezTo>
                    <a:pt x="650" y="0"/>
                    <a:pt x="613" y="7"/>
                    <a:pt x="568" y="7"/>
                  </a:cubicBezTo>
                  <a:cubicBezTo>
                    <a:pt x="385" y="41"/>
                    <a:pt x="234" y="141"/>
                    <a:pt x="134" y="308"/>
                  </a:cubicBezTo>
                  <a:cubicBezTo>
                    <a:pt x="0" y="492"/>
                    <a:pt x="0" y="743"/>
                    <a:pt x="134" y="943"/>
                  </a:cubicBezTo>
                  <a:cubicBezTo>
                    <a:pt x="215" y="1083"/>
                    <a:pt x="332" y="1140"/>
                    <a:pt x="459" y="1140"/>
                  </a:cubicBezTo>
                  <a:cubicBezTo>
                    <a:pt x="910" y="1140"/>
                    <a:pt x="1485" y="421"/>
                    <a:pt x="1003" y="108"/>
                  </a:cubicBezTo>
                  <a:cubicBezTo>
                    <a:pt x="953" y="74"/>
                    <a:pt x="903" y="41"/>
                    <a:pt x="836" y="24"/>
                  </a:cubicBezTo>
                  <a:cubicBezTo>
                    <a:pt x="819" y="7"/>
                    <a:pt x="786" y="7"/>
                    <a:pt x="752" y="7"/>
                  </a:cubicBezTo>
                  <a:cubicBezTo>
                    <a:pt x="730" y="2"/>
                    <a:pt x="709" y="0"/>
                    <a:pt x="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5165960" y="2049401"/>
              <a:ext cx="169801" cy="56248"/>
            </a:xfrm>
            <a:custGeom>
              <a:avLst/>
              <a:gdLst/>
              <a:ahLst/>
              <a:cxnLst/>
              <a:rect l="l" t="t" r="r" b="b"/>
              <a:pathLst>
                <a:path w="5298" h="1755" extrusionOk="0">
                  <a:moveTo>
                    <a:pt x="4681" y="0"/>
                  </a:moveTo>
                  <a:cubicBezTo>
                    <a:pt x="4588" y="0"/>
                    <a:pt x="4495" y="24"/>
                    <a:pt x="4412" y="74"/>
                  </a:cubicBezTo>
                  <a:cubicBezTo>
                    <a:pt x="4145" y="241"/>
                    <a:pt x="3861" y="375"/>
                    <a:pt x="3560" y="459"/>
                  </a:cubicBezTo>
                  <a:cubicBezTo>
                    <a:pt x="3393" y="509"/>
                    <a:pt x="3226" y="542"/>
                    <a:pt x="3059" y="576"/>
                  </a:cubicBezTo>
                  <a:cubicBezTo>
                    <a:pt x="2975" y="592"/>
                    <a:pt x="2891" y="609"/>
                    <a:pt x="2825" y="609"/>
                  </a:cubicBezTo>
                  <a:cubicBezTo>
                    <a:pt x="2791" y="609"/>
                    <a:pt x="2741" y="626"/>
                    <a:pt x="2708" y="626"/>
                  </a:cubicBezTo>
                  <a:lnTo>
                    <a:pt x="2674" y="626"/>
                  </a:lnTo>
                  <a:cubicBezTo>
                    <a:pt x="2591" y="634"/>
                    <a:pt x="2507" y="638"/>
                    <a:pt x="2424" y="638"/>
                  </a:cubicBezTo>
                  <a:cubicBezTo>
                    <a:pt x="2340" y="638"/>
                    <a:pt x="2257" y="634"/>
                    <a:pt x="2173" y="626"/>
                  </a:cubicBezTo>
                  <a:cubicBezTo>
                    <a:pt x="2106" y="609"/>
                    <a:pt x="2023" y="609"/>
                    <a:pt x="1939" y="592"/>
                  </a:cubicBezTo>
                  <a:cubicBezTo>
                    <a:pt x="1906" y="592"/>
                    <a:pt x="1856" y="592"/>
                    <a:pt x="1805" y="576"/>
                  </a:cubicBezTo>
                  <a:lnTo>
                    <a:pt x="1789" y="576"/>
                  </a:lnTo>
                  <a:cubicBezTo>
                    <a:pt x="1622" y="542"/>
                    <a:pt x="1455" y="492"/>
                    <a:pt x="1304" y="442"/>
                  </a:cubicBezTo>
                  <a:cubicBezTo>
                    <a:pt x="1221" y="425"/>
                    <a:pt x="1154" y="392"/>
                    <a:pt x="1070" y="358"/>
                  </a:cubicBezTo>
                  <a:cubicBezTo>
                    <a:pt x="1037" y="342"/>
                    <a:pt x="987" y="325"/>
                    <a:pt x="953" y="308"/>
                  </a:cubicBezTo>
                  <a:lnTo>
                    <a:pt x="953" y="308"/>
                  </a:lnTo>
                  <a:cubicBezTo>
                    <a:pt x="953" y="308"/>
                    <a:pt x="970" y="325"/>
                    <a:pt x="970" y="325"/>
                  </a:cubicBezTo>
                  <a:cubicBezTo>
                    <a:pt x="953" y="308"/>
                    <a:pt x="937" y="292"/>
                    <a:pt x="920" y="292"/>
                  </a:cubicBezTo>
                  <a:cubicBezTo>
                    <a:pt x="835" y="241"/>
                    <a:pt x="739" y="217"/>
                    <a:pt x="643" y="217"/>
                  </a:cubicBezTo>
                  <a:cubicBezTo>
                    <a:pt x="453" y="217"/>
                    <a:pt x="262" y="309"/>
                    <a:pt x="151" y="475"/>
                  </a:cubicBezTo>
                  <a:cubicBezTo>
                    <a:pt x="1" y="726"/>
                    <a:pt x="68" y="1077"/>
                    <a:pt x="335" y="1244"/>
                  </a:cubicBezTo>
                  <a:cubicBezTo>
                    <a:pt x="1003" y="1585"/>
                    <a:pt x="1729" y="1755"/>
                    <a:pt x="2454" y="1755"/>
                  </a:cubicBezTo>
                  <a:cubicBezTo>
                    <a:pt x="3326" y="1755"/>
                    <a:pt x="4197" y="1510"/>
                    <a:pt x="4963" y="1027"/>
                  </a:cubicBezTo>
                  <a:cubicBezTo>
                    <a:pt x="5214" y="860"/>
                    <a:pt x="5297" y="525"/>
                    <a:pt x="5164" y="275"/>
                  </a:cubicBezTo>
                  <a:cubicBezTo>
                    <a:pt x="5052" y="97"/>
                    <a:pt x="4867" y="0"/>
                    <a:pt x="4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5244419" y="1648360"/>
              <a:ext cx="554561" cy="664461"/>
            </a:xfrm>
            <a:custGeom>
              <a:avLst/>
              <a:gdLst/>
              <a:ahLst/>
              <a:cxnLst/>
              <a:rect l="l" t="t" r="r" b="b"/>
              <a:pathLst>
                <a:path w="17303" h="20732" extrusionOk="0">
                  <a:moveTo>
                    <a:pt x="17004" y="0"/>
                  </a:moveTo>
                  <a:cubicBezTo>
                    <a:pt x="16987" y="0"/>
                    <a:pt x="16969" y="2"/>
                    <a:pt x="16952" y="6"/>
                  </a:cubicBezTo>
                  <a:cubicBezTo>
                    <a:pt x="16784" y="39"/>
                    <a:pt x="16684" y="173"/>
                    <a:pt x="16701" y="323"/>
                  </a:cubicBezTo>
                  <a:cubicBezTo>
                    <a:pt x="16734" y="657"/>
                    <a:pt x="16751" y="992"/>
                    <a:pt x="16734" y="1309"/>
                  </a:cubicBezTo>
                  <a:cubicBezTo>
                    <a:pt x="16634" y="3899"/>
                    <a:pt x="16667" y="6405"/>
                    <a:pt x="16300" y="8945"/>
                  </a:cubicBezTo>
                  <a:cubicBezTo>
                    <a:pt x="15966" y="11251"/>
                    <a:pt x="15632" y="13540"/>
                    <a:pt x="14445" y="15545"/>
                  </a:cubicBezTo>
                  <a:cubicBezTo>
                    <a:pt x="13376" y="17316"/>
                    <a:pt x="11872" y="18970"/>
                    <a:pt x="9900" y="19705"/>
                  </a:cubicBezTo>
                  <a:cubicBezTo>
                    <a:pt x="9079" y="20013"/>
                    <a:pt x="8208" y="20164"/>
                    <a:pt x="7333" y="20164"/>
                  </a:cubicBezTo>
                  <a:cubicBezTo>
                    <a:pt x="7069" y="20164"/>
                    <a:pt x="6805" y="20150"/>
                    <a:pt x="6542" y="20123"/>
                  </a:cubicBezTo>
                  <a:cubicBezTo>
                    <a:pt x="6007" y="20039"/>
                    <a:pt x="5473" y="19922"/>
                    <a:pt x="4955" y="19739"/>
                  </a:cubicBezTo>
                  <a:cubicBezTo>
                    <a:pt x="4420" y="19555"/>
                    <a:pt x="3919" y="19304"/>
                    <a:pt x="3468" y="18970"/>
                  </a:cubicBezTo>
                  <a:cubicBezTo>
                    <a:pt x="1763" y="17750"/>
                    <a:pt x="677" y="15862"/>
                    <a:pt x="460" y="13774"/>
                  </a:cubicBezTo>
                  <a:cubicBezTo>
                    <a:pt x="444" y="13634"/>
                    <a:pt x="330" y="13563"/>
                    <a:pt x="221" y="13563"/>
                  </a:cubicBezTo>
                  <a:cubicBezTo>
                    <a:pt x="108" y="13563"/>
                    <a:pt x="1" y="13638"/>
                    <a:pt x="9" y="13790"/>
                  </a:cubicBezTo>
                  <a:cubicBezTo>
                    <a:pt x="26" y="14074"/>
                    <a:pt x="59" y="14342"/>
                    <a:pt x="109" y="14626"/>
                  </a:cubicBezTo>
                  <a:cubicBezTo>
                    <a:pt x="527" y="16798"/>
                    <a:pt x="1880" y="18686"/>
                    <a:pt x="3819" y="19772"/>
                  </a:cubicBezTo>
                  <a:cubicBezTo>
                    <a:pt x="4086" y="19906"/>
                    <a:pt x="4353" y="20006"/>
                    <a:pt x="4621" y="20140"/>
                  </a:cubicBezTo>
                  <a:cubicBezTo>
                    <a:pt x="4888" y="20273"/>
                    <a:pt x="5172" y="20373"/>
                    <a:pt x="5456" y="20440"/>
                  </a:cubicBezTo>
                  <a:cubicBezTo>
                    <a:pt x="6024" y="20591"/>
                    <a:pt x="6609" y="20691"/>
                    <a:pt x="7194" y="20724"/>
                  </a:cubicBezTo>
                  <a:cubicBezTo>
                    <a:pt x="7302" y="20729"/>
                    <a:pt x="7410" y="20731"/>
                    <a:pt x="7518" y="20731"/>
                  </a:cubicBezTo>
                  <a:cubicBezTo>
                    <a:pt x="8565" y="20731"/>
                    <a:pt x="9615" y="20512"/>
                    <a:pt x="10569" y="20073"/>
                  </a:cubicBezTo>
                  <a:cubicBezTo>
                    <a:pt x="12591" y="19170"/>
                    <a:pt x="14128" y="17399"/>
                    <a:pt x="15180" y="15495"/>
                  </a:cubicBezTo>
                  <a:cubicBezTo>
                    <a:pt x="16400" y="13306"/>
                    <a:pt x="16701" y="10866"/>
                    <a:pt x="16985" y="8393"/>
                  </a:cubicBezTo>
                  <a:cubicBezTo>
                    <a:pt x="17302" y="5687"/>
                    <a:pt x="17236" y="3331"/>
                    <a:pt x="17269" y="240"/>
                  </a:cubicBezTo>
                  <a:cubicBezTo>
                    <a:pt x="17254" y="107"/>
                    <a:pt x="17135" y="0"/>
                    <a:pt x="17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5050837" y="1439137"/>
              <a:ext cx="348640" cy="581066"/>
            </a:xfrm>
            <a:custGeom>
              <a:avLst/>
              <a:gdLst/>
              <a:ahLst/>
              <a:cxnLst/>
              <a:rect l="l" t="t" r="r" b="b"/>
              <a:pathLst>
                <a:path w="10878" h="18130" extrusionOk="0">
                  <a:moveTo>
                    <a:pt x="9524" y="1"/>
                  </a:moveTo>
                  <a:cubicBezTo>
                    <a:pt x="9341" y="368"/>
                    <a:pt x="9073" y="686"/>
                    <a:pt x="8722" y="920"/>
                  </a:cubicBezTo>
                  <a:cubicBezTo>
                    <a:pt x="7787" y="1488"/>
                    <a:pt x="6350" y="1555"/>
                    <a:pt x="5498" y="1855"/>
                  </a:cubicBezTo>
                  <a:cubicBezTo>
                    <a:pt x="4445" y="2223"/>
                    <a:pt x="4211" y="2457"/>
                    <a:pt x="3409" y="3142"/>
                  </a:cubicBezTo>
                  <a:cubicBezTo>
                    <a:pt x="3174" y="2186"/>
                    <a:pt x="2744" y="1605"/>
                    <a:pt x="2098" y="1605"/>
                  </a:cubicBezTo>
                  <a:cubicBezTo>
                    <a:pt x="2010" y="1605"/>
                    <a:pt x="1918" y="1616"/>
                    <a:pt x="1822" y="1638"/>
                  </a:cubicBezTo>
                  <a:cubicBezTo>
                    <a:pt x="970" y="1839"/>
                    <a:pt x="1421" y="4295"/>
                    <a:pt x="1939" y="4562"/>
                  </a:cubicBezTo>
                  <a:cubicBezTo>
                    <a:pt x="2177" y="4693"/>
                    <a:pt x="2369" y="4728"/>
                    <a:pt x="2507" y="4728"/>
                  </a:cubicBezTo>
                  <a:cubicBezTo>
                    <a:pt x="2670" y="4728"/>
                    <a:pt x="2757" y="4679"/>
                    <a:pt x="2757" y="4679"/>
                  </a:cubicBezTo>
                  <a:lnTo>
                    <a:pt x="2757" y="4679"/>
                  </a:lnTo>
                  <a:cubicBezTo>
                    <a:pt x="2757" y="4679"/>
                    <a:pt x="3092" y="8823"/>
                    <a:pt x="2707" y="9942"/>
                  </a:cubicBezTo>
                  <a:cubicBezTo>
                    <a:pt x="2323" y="11062"/>
                    <a:pt x="1170" y="11697"/>
                    <a:pt x="1" y="12081"/>
                  </a:cubicBezTo>
                  <a:cubicBezTo>
                    <a:pt x="1036" y="13986"/>
                    <a:pt x="4512" y="17495"/>
                    <a:pt x="6066" y="18129"/>
                  </a:cubicBezTo>
                  <a:cubicBezTo>
                    <a:pt x="7219" y="17845"/>
                    <a:pt x="8455" y="12131"/>
                    <a:pt x="8455" y="12131"/>
                  </a:cubicBezTo>
                  <a:cubicBezTo>
                    <a:pt x="8455" y="12131"/>
                    <a:pt x="7369" y="11964"/>
                    <a:pt x="6968" y="11530"/>
                  </a:cubicBezTo>
                  <a:cubicBezTo>
                    <a:pt x="6567" y="11045"/>
                    <a:pt x="6350" y="10427"/>
                    <a:pt x="6400" y="9809"/>
                  </a:cubicBezTo>
                  <a:cubicBezTo>
                    <a:pt x="6416" y="9547"/>
                    <a:pt x="6481" y="7919"/>
                    <a:pt x="7192" y="7919"/>
                  </a:cubicBezTo>
                  <a:cubicBezTo>
                    <a:pt x="7206" y="7919"/>
                    <a:pt x="7221" y="7919"/>
                    <a:pt x="7235" y="7921"/>
                  </a:cubicBezTo>
                  <a:cubicBezTo>
                    <a:pt x="7336" y="7921"/>
                    <a:pt x="7453" y="7937"/>
                    <a:pt x="7553" y="7954"/>
                  </a:cubicBezTo>
                  <a:cubicBezTo>
                    <a:pt x="7926" y="8026"/>
                    <a:pt x="8272" y="8062"/>
                    <a:pt x="8579" y="8062"/>
                  </a:cubicBezTo>
                  <a:cubicBezTo>
                    <a:pt x="9123" y="8062"/>
                    <a:pt x="9546" y="7950"/>
                    <a:pt x="9792" y="7737"/>
                  </a:cubicBezTo>
                  <a:cubicBezTo>
                    <a:pt x="10042" y="7520"/>
                    <a:pt x="10176" y="6400"/>
                    <a:pt x="10176" y="5682"/>
                  </a:cubicBezTo>
                  <a:cubicBezTo>
                    <a:pt x="10193" y="4980"/>
                    <a:pt x="10844" y="4930"/>
                    <a:pt x="10844" y="4679"/>
                  </a:cubicBezTo>
                  <a:cubicBezTo>
                    <a:pt x="10878" y="4128"/>
                    <a:pt x="10026" y="4646"/>
                    <a:pt x="10126" y="2323"/>
                  </a:cubicBezTo>
                  <a:cubicBezTo>
                    <a:pt x="10092" y="1037"/>
                    <a:pt x="9875" y="368"/>
                    <a:pt x="9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5050837" y="1565511"/>
              <a:ext cx="271015" cy="454693"/>
            </a:xfrm>
            <a:custGeom>
              <a:avLst/>
              <a:gdLst/>
              <a:ahLst/>
              <a:cxnLst/>
              <a:rect l="l" t="t" r="r" b="b"/>
              <a:pathLst>
                <a:path w="8456" h="14187" extrusionOk="0">
                  <a:moveTo>
                    <a:pt x="3275" y="1"/>
                  </a:moveTo>
                  <a:cubicBezTo>
                    <a:pt x="3175" y="619"/>
                    <a:pt x="2757" y="736"/>
                    <a:pt x="2757" y="736"/>
                  </a:cubicBezTo>
                  <a:cubicBezTo>
                    <a:pt x="2757" y="736"/>
                    <a:pt x="3092" y="4880"/>
                    <a:pt x="2707" y="5999"/>
                  </a:cubicBezTo>
                  <a:cubicBezTo>
                    <a:pt x="2323" y="7119"/>
                    <a:pt x="1170" y="7754"/>
                    <a:pt x="1" y="8138"/>
                  </a:cubicBezTo>
                  <a:cubicBezTo>
                    <a:pt x="1036" y="10043"/>
                    <a:pt x="4512" y="13552"/>
                    <a:pt x="6066" y="14186"/>
                  </a:cubicBezTo>
                  <a:cubicBezTo>
                    <a:pt x="7219" y="13902"/>
                    <a:pt x="8455" y="8188"/>
                    <a:pt x="8455" y="8188"/>
                  </a:cubicBezTo>
                  <a:cubicBezTo>
                    <a:pt x="8455" y="8188"/>
                    <a:pt x="7369" y="8021"/>
                    <a:pt x="6968" y="7587"/>
                  </a:cubicBezTo>
                  <a:cubicBezTo>
                    <a:pt x="6567" y="7102"/>
                    <a:pt x="6350" y="6484"/>
                    <a:pt x="6400" y="5866"/>
                  </a:cubicBezTo>
                  <a:cubicBezTo>
                    <a:pt x="6416" y="5604"/>
                    <a:pt x="6481" y="3976"/>
                    <a:pt x="7192" y="3976"/>
                  </a:cubicBezTo>
                  <a:cubicBezTo>
                    <a:pt x="7206" y="3976"/>
                    <a:pt x="7221" y="3976"/>
                    <a:pt x="7235" y="3978"/>
                  </a:cubicBezTo>
                  <a:cubicBezTo>
                    <a:pt x="6433" y="3827"/>
                    <a:pt x="4244" y="3226"/>
                    <a:pt x="3459" y="770"/>
                  </a:cubicBezTo>
                  <a:cubicBezTo>
                    <a:pt x="3426" y="602"/>
                    <a:pt x="3342" y="369"/>
                    <a:pt x="327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5109745" y="1507628"/>
              <a:ext cx="37531" cy="62209"/>
            </a:xfrm>
            <a:custGeom>
              <a:avLst/>
              <a:gdLst/>
              <a:ahLst/>
              <a:cxnLst/>
              <a:rect l="l" t="t" r="r" b="b"/>
              <a:pathLst>
                <a:path w="1171" h="1941" extrusionOk="0">
                  <a:moveTo>
                    <a:pt x="253" y="1"/>
                  </a:moveTo>
                  <a:cubicBezTo>
                    <a:pt x="89" y="1"/>
                    <a:pt x="0" y="103"/>
                    <a:pt x="0" y="103"/>
                  </a:cubicBezTo>
                  <a:cubicBezTo>
                    <a:pt x="6" y="103"/>
                    <a:pt x="12" y="102"/>
                    <a:pt x="18" y="102"/>
                  </a:cubicBezTo>
                  <a:cubicBezTo>
                    <a:pt x="604" y="102"/>
                    <a:pt x="686" y="921"/>
                    <a:pt x="686" y="921"/>
                  </a:cubicBezTo>
                  <a:cubicBezTo>
                    <a:pt x="619" y="921"/>
                    <a:pt x="535" y="938"/>
                    <a:pt x="452" y="955"/>
                  </a:cubicBezTo>
                  <a:cubicBezTo>
                    <a:pt x="84" y="1055"/>
                    <a:pt x="117" y="1941"/>
                    <a:pt x="652" y="1941"/>
                  </a:cubicBezTo>
                  <a:cubicBezTo>
                    <a:pt x="1170" y="1941"/>
                    <a:pt x="1103" y="504"/>
                    <a:pt x="602" y="136"/>
                  </a:cubicBezTo>
                  <a:cubicBezTo>
                    <a:pt x="463" y="33"/>
                    <a:pt x="346" y="1"/>
                    <a:pt x="25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5285924" y="1489071"/>
              <a:ext cx="51985" cy="25608"/>
            </a:xfrm>
            <a:custGeom>
              <a:avLst/>
              <a:gdLst/>
              <a:ahLst/>
              <a:cxnLst/>
              <a:rect l="l" t="t" r="r" b="b"/>
              <a:pathLst>
                <a:path w="1622" h="799" extrusionOk="0">
                  <a:moveTo>
                    <a:pt x="792" y="1"/>
                  </a:moveTo>
                  <a:cubicBezTo>
                    <a:pt x="448" y="1"/>
                    <a:pt x="109" y="222"/>
                    <a:pt x="1" y="799"/>
                  </a:cubicBezTo>
                  <a:cubicBezTo>
                    <a:pt x="355" y="591"/>
                    <a:pt x="762" y="491"/>
                    <a:pt x="1171" y="491"/>
                  </a:cubicBezTo>
                  <a:cubicBezTo>
                    <a:pt x="1322" y="491"/>
                    <a:pt x="1473" y="504"/>
                    <a:pt x="1621" y="531"/>
                  </a:cubicBezTo>
                  <a:cubicBezTo>
                    <a:pt x="1488" y="222"/>
                    <a:pt x="1137" y="1"/>
                    <a:pt x="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5308967" y="1536057"/>
              <a:ext cx="28941" cy="28973"/>
            </a:xfrm>
            <a:custGeom>
              <a:avLst/>
              <a:gdLst/>
              <a:ahLst/>
              <a:cxnLst/>
              <a:rect l="l" t="t" r="r" b="b"/>
              <a:pathLst>
                <a:path w="903" h="904" extrusionOk="0">
                  <a:moveTo>
                    <a:pt x="468" y="1"/>
                  </a:moveTo>
                  <a:cubicBezTo>
                    <a:pt x="384" y="1"/>
                    <a:pt x="301" y="18"/>
                    <a:pt x="234" y="51"/>
                  </a:cubicBezTo>
                  <a:cubicBezTo>
                    <a:pt x="201" y="85"/>
                    <a:pt x="167" y="101"/>
                    <a:pt x="134" y="135"/>
                  </a:cubicBezTo>
                  <a:cubicBezTo>
                    <a:pt x="84" y="185"/>
                    <a:pt x="33" y="252"/>
                    <a:pt x="17" y="335"/>
                  </a:cubicBezTo>
                  <a:cubicBezTo>
                    <a:pt x="17" y="369"/>
                    <a:pt x="0" y="402"/>
                    <a:pt x="0" y="435"/>
                  </a:cubicBezTo>
                  <a:cubicBezTo>
                    <a:pt x="0" y="686"/>
                    <a:pt x="201" y="887"/>
                    <a:pt x="434" y="903"/>
                  </a:cubicBezTo>
                  <a:cubicBezTo>
                    <a:pt x="518" y="903"/>
                    <a:pt x="602" y="887"/>
                    <a:pt x="668" y="853"/>
                  </a:cubicBezTo>
                  <a:cubicBezTo>
                    <a:pt x="702" y="820"/>
                    <a:pt x="735" y="803"/>
                    <a:pt x="769" y="786"/>
                  </a:cubicBezTo>
                  <a:cubicBezTo>
                    <a:pt x="819" y="719"/>
                    <a:pt x="869" y="653"/>
                    <a:pt x="886" y="569"/>
                  </a:cubicBezTo>
                  <a:cubicBezTo>
                    <a:pt x="886" y="536"/>
                    <a:pt x="902" y="502"/>
                    <a:pt x="902" y="469"/>
                  </a:cubicBezTo>
                  <a:cubicBezTo>
                    <a:pt x="902" y="285"/>
                    <a:pt x="802" y="118"/>
                    <a:pt x="635" y="34"/>
                  </a:cubicBezTo>
                  <a:cubicBezTo>
                    <a:pt x="585" y="18"/>
                    <a:pt x="518"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5295571" y="1624418"/>
              <a:ext cx="61600" cy="29742"/>
            </a:xfrm>
            <a:custGeom>
              <a:avLst/>
              <a:gdLst/>
              <a:ahLst/>
              <a:cxnLst/>
              <a:rect l="l" t="t" r="r" b="b"/>
              <a:pathLst>
                <a:path w="1922" h="928" extrusionOk="0">
                  <a:moveTo>
                    <a:pt x="0" y="1"/>
                  </a:moveTo>
                  <a:lnTo>
                    <a:pt x="0" y="1"/>
                  </a:lnTo>
                  <a:cubicBezTo>
                    <a:pt x="50" y="469"/>
                    <a:pt x="401" y="836"/>
                    <a:pt x="869" y="920"/>
                  </a:cubicBezTo>
                  <a:cubicBezTo>
                    <a:pt x="906" y="925"/>
                    <a:pt x="941" y="927"/>
                    <a:pt x="976" y="927"/>
                  </a:cubicBezTo>
                  <a:cubicBezTo>
                    <a:pt x="1537" y="927"/>
                    <a:pt x="1922" y="335"/>
                    <a:pt x="1922" y="335"/>
                  </a:cubicBezTo>
                  <a:cubicBezTo>
                    <a:pt x="1922" y="335"/>
                    <a:pt x="1504" y="302"/>
                    <a:pt x="936" y="235"/>
                  </a:cubicBezTo>
                  <a:cubicBezTo>
                    <a:pt x="602" y="201"/>
                    <a:pt x="301" y="1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Rectángulo 82"/>
          <p:cNvSpPr/>
          <p:nvPr/>
        </p:nvSpPr>
        <p:spPr>
          <a:xfrm>
            <a:off x="997651" y="155338"/>
            <a:ext cx="7478768" cy="830997"/>
          </a:xfrm>
          <a:prstGeom prst="rect">
            <a:avLst/>
          </a:prstGeom>
        </p:spPr>
        <p:txBody>
          <a:bodyPr wrap="square">
            <a:spAutoFit/>
          </a:bodyPr>
          <a:lstStyle/>
          <a:p>
            <a:pPr algn="ctr"/>
            <a:r>
              <a:rPr lang="es-CO" sz="2400" b="1" dirty="0" smtClean="0">
                <a:latin typeface="Arial Black" panose="020B0A04020102020204" pitchFamily="34" charset="0"/>
              </a:rPr>
              <a:t>¿Cuáles son las estrategias que se utilizan?</a:t>
            </a:r>
            <a:endParaRPr lang="en-US" sz="2400" b="1" dirty="0">
              <a:latin typeface="Arial Black" panose="020B0A04020102020204" pitchFamily="34" charset="0"/>
            </a:endParaRPr>
          </a:p>
        </p:txBody>
      </p:sp>
      <p:sp>
        <p:nvSpPr>
          <p:cNvPr id="97" name="Rectángulo 96"/>
          <p:cNvSpPr/>
          <p:nvPr/>
        </p:nvSpPr>
        <p:spPr>
          <a:xfrm>
            <a:off x="208287" y="1222304"/>
            <a:ext cx="3194251" cy="707886"/>
          </a:xfrm>
          <a:prstGeom prst="rect">
            <a:avLst/>
          </a:prstGeom>
        </p:spPr>
        <p:txBody>
          <a:bodyPr wrap="square">
            <a:spAutoFit/>
          </a:bodyPr>
          <a:lstStyle/>
          <a:p>
            <a:pPr algn="ctr"/>
            <a:r>
              <a:rPr lang="es-CO" sz="2000" b="1" dirty="0" smtClean="0">
                <a:solidFill>
                  <a:schemeClr val="tx1">
                    <a:lumMod val="75000"/>
                  </a:schemeClr>
                </a:solidFill>
              </a:rPr>
              <a:t>PREVENCIÓN </a:t>
            </a:r>
          </a:p>
          <a:p>
            <a:pPr algn="ctr"/>
            <a:r>
              <a:rPr lang="es-CO" sz="2000" b="1" dirty="0" smtClean="0">
                <a:solidFill>
                  <a:schemeClr val="tx1">
                    <a:lumMod val="75000"/>
                  </a:schemeClr>
                </a:solidFill>
              </a:rPr>
              <a:t>DE LA ENFERMEDAD</a:t>
            </a:r>
            <a:endParaRPr lang="en-US" sz="2000" b="1" dirty="0">
              <a:solidFill>
                <a:schemeClr val="tx1">
                  <a:lumMod val="75000"/>
                </a:schemeClr>
              </a:solidFill>
            </a:endParaRPr>
          </a:p>
        </p:txBody>
      </p:sp>
      <p:sp>
        <p:nvSpPr>
          <p:cNvPr id="98" name="Rectángulo 97"/>
          <p:cNvSpPr/>
          <p:nvPr/>
        </p:nvSpPr>
        <p:spPr>
          <a:xfrm>
            <a:off x="5989031" y="1207048"/>
            <a:ext cx="3194251" cy="707886"/>
          </a:xfrm>
          <a:prstGeom prst="rect">
            <a:avLst/>
          </a:prstGeom>
        </p:spPr>
        <p:txBody>
          <a:bodyPr wrap="square">
            <a:spAutoFit/>
          </a:bodyPr>
          <a:lstStyle/>
          <a:p>
            <a:pPr algn="ctr"/>
            <a:r>
              <a:rPr lang="es-CO" sz="2000" b="1" dirty="0" smtClean="0">
                <a:solidFill>
                  <a:schemeClr val="tx1">
                    <a:lumMod val="75000"/>
                  </a:schemeClr>
                </a:solidFill>
              </a:rPr>
              <a:t>PROMOCIÓN</a:t>
            </a:r>
          </a:p>
          <a:p>
            <a:pPr algn="ctr"/>
            <a:r>
              <a:rPr lang="es-CO" sz="2000" b="1" dirty="0" smtClean="0">
                <a:solidFill>
                  <a:schemeClr val="tx1">
                    <a:lumMod val="75000"/>
                  </a:schemeClr>
                </a:solidFill>
              </a:rPr>
              <a:t>DE LA SALUD</a:t>
            </a:r>
            <a:endParaRPr lang="en-US" sz="2000" b="1" dirty="0">
              <a:solidFill>
                <a:schemeClr val="tx1">
                  <a:lumMod val="75000"/>
                </a:schemeClr>
              </a:solidFill>
            </a:endParaRPr>
          </a:p>
        </p:txBody>
      </p:sp>
      <p:sp>
        <p:nvSpPr>
          <p:cNvPr id="99" name="CuadroTexto 98"/>
          <p:cNvSpPr txBox="1"/>
          <p:nvPr/>
        </p:nvSpPr>
        <p:spPr>
          <a:xfrm>
            <a:off x="145472" y="2294084"/>
            <a:ext cx="3265663" cy="2354491"/>
          </a:xfrm>
          <a:prstGeom prst="rect">
            <a:avLst/>
          </a:prstGeom>
          <a:noFill/>
        </p:spPr>
        <p:txBody>
          <a:bodyPr wrap="square" rtlCol="0">
            <a:spAutoFit/>
          </a:bodyPr>
          <a:lstStyle/>
          <a:p>
            <a:pPr marL="285750" indent="-285750" algn="just">
              <a:lnSpc>
                <a:spcPct val="150000"/>
              </a:lnSpc>
              <a:buFontTx/>
              <a:buChar char="-"/>
            </a:pPr>
            <a:r>
              <a:rPr lang="es-CO" b="1" dirty="0" smtClean="0"/>
              <a:t>Primaria: educación sanitaria, comunicación e información</a:t>
            </a:r>
          </a:p>
          <a:p>
            <a:pPr marL="285750" indent="-285750" algn="just">
              <a:lnSpc>
                <a:spcPct val="150000"/>
              </a:lnSpc>
              <a:buFontTx/>
              <a:buChar char="-"/>
            </a:pPr>
            <a:r>
              <a:rPr lang="es-CO" b="1" dirty="0" smtClean="0"/>
              <a:t>Secundaria: detección, diagnóstico precoz </a:t>
            </a:r>
          </a:p>
          <a:p>
            <a:pPr marL="285750" indent="-285750" algn="just">
              <a:lnSpc>
                <a:spcPct val="150000"/>
              </a:lnSpc>
              <a:buFontTx/>
              <a:buChar char="-"/>
            </a:pPr>
            <a:r>
              <a:rPr lang="es-CO" b="1" dirty="0" smtClean="0"/>
              <a:t>Terciaria: tratamiento oportuno, manejo clínico para evitar recaídas, rehabilitación.</a:t>
            </a:r>
            <a:endParaRPr lang="en-US" b="1" dirty="0"/>
          </a:p>
        </p:txBody>
      </p:sp>
      <p:sp>
        <p:nvSpPr>
          <p:cNvPr id="100" name="CuadroTexto 99"/>
          <p:cNvSpPr txBox="1"/>
          <p:nvPr/>
        </p:nvSpPr>
        <p:spPr>
          <a:xfrm>
            <a:off x="5677926" y="2264819"/>
            <a:ext cx="3265663" cy="1384995"/>
          </a:xfrm>
          <a:prstGeom prst="rect">
            <a:avLst/>
          </a:prstGeom>
          <a:noFill/>
        </p:spPr>
        <p:txBody>
          <a:bodyPr wrap="square" rtlCol="0">
            <a:spAutoFit/>
          </a:bodyPr>
          <a:lstStyle/>
          <a:p>
            <a:pPr marL="285750" indent="-285750">
              <a:lnSpc>
                <a:spcPct val="150000"/>
              </a:lnSpc>
              <a:buFontTx/>
              <a:buChar char="-"/>
            </a:pPr>
            <a:r>
              <a:rPr lang="es-CO" b="1" dirty="0" smtClean="0"/>
              <a:t>Participación social </a:t>
            </a:r>
          </a:p>
          <a:p>
            <a:pPr marL="285750" indent="-285750">
              <a:lnSpc>
                <a:spcPct val="150000"/>
              </a:lnSpc>
              <a:buFontTx/>
              <a:buChar char="-"/>
            </a:pPr>
            <a:r>
              <a:rPr lang="es-CO" b="1" dirty="0" smtClean="0"/>
              <a:t>Educación e investigación participativa</a:t>
            </a:r>
          </a:p>
          <a:p>
            <a:pPr marL="285750" indent="-285750">
              <a:lnSpc>
                <a:spcPct val="150000"/>
              </a:lnSpc>
              <a:buFontTx/>
              <a:buChar char="-"/>
            </a:pPr>
            <a:r>
              <a:rPr lang="es-CO" b="1" dirty="0" smtClean="0"/>
              <a:t> información y comunicación</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9" name="Google Shape;399;p36"/>
          <p:cNvGrpSpPr/>
          <p:nvPr/>
        </p:nvGrpSpPr>
        <p:grpSpPr>
          <a:xfrm rot="-804741">
            <a:off x="6550306" y="3725128"/>
            <a:ext cx="2187672" cy="905145"/>
            <a:chOff x="238125" y="1360700"/>
            <a:chExt cx="7117075" cy="2944675"/>
          </a:xfrm>
        </p:grpSpPr>
        <p:sp>
          <p:nvSpPr>
            <p:cNvPr id="400" name="Google Shape;400;p36"/>
            <p:cNvSpPr/>
            <p:nvPr/>
          </p:nvSpPr>
          <p:spPr>
            <a:xfrm>
              <a:off x="238125" y="1728775"/>
              <a:ext cx="1226600" cy="2208525"/>
            </a:xfrm>
            <a:custGeom>
              <a:avLst/>
              <a:gdLst/>
              <a:ahLst/>
              <a:cxnLst/>
              <a:rect l="l" t="t" r="r" b="b"/>
              <a:pathLst>
                <a:path w="49064" h="88341" extrusionOk="0">
                  <a:moveTo>
                    <a:pt x="39277" y="10187"/>
                  </a:moveTo>
                  <a:lnTo>
                    <a:pt x="39277" y="78199"/>
                  </a:lnTo>
                  <a:cubicBezTo>
                    <a:pt x="22330" y="75752"/>
                    <a:pt x="9786" y="61251"/>
                    <a:pt x="9786" y="44170"/>
                  </a:cubicBezTo>
                  <a:cubicBezTo>
                    <a:pt x="9786" y="27090"/>
                    <a:pt x="22330" y="12589"/>
                    <a:pt x="39277" y="10187"/>
                  </a:cubicBezTo>
                  <a:close/>
                  <a:moveTo>
                    <a:pt x="44170" y="0"/>
                  </a:moveTo>
                  <a:cubicBezTo>
                    <a:pt x="19794" y="0"/>
                    <a:pt x="0" y="19795"/>
                    <a:pt x="0" y="44170"/>
                  </a:cubicBezTo>
                  <a:cubicBezTo>
                    <a:pt x="0" y="68591"/>
                    <a:pt x="19794" y="88340"/>
                    <a:pt x="44170" y="88340"/>
                  </a:cubicBezTo>
                  <a:cubicBezTo>
                    <a:pt x="46884" y="88340"/>
                    <a:pt x="49063" y="86161"/>
                    <a:pt x="49063" y="83448"/>
                  </a:cubicBezTo>
                  <a:lnTo>
                    <a:pt x="49063" y="4893"/>
                  </a:lnTo>
                  <a:cubicBezTo>
                    <a:pt x="49063" y="2180"/>
                    <a:pt x="46884" y="0"/>
                    <a:pt x="44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6128600" y="1728775"/>
              <a:ext cx="1226600" cy="2208525"/>
            </a:xfrm>
            <a:custGeom>
              <a:avLst/>
              <a:gdLst/>
              <a:ahLst/>
              <a:cxnLst/>
              <a:rect l="l" t="t" r="r" b="b"/>
              <a:pathLst>
                <a:path w="49064" h="88341" extrusionOk="0">
                  <a:moveTo>
                    <a:pt x="9786" y="10187"/>
                  </a:moveTo>
                  <a:cubicBezTo>
                    <a:pt x="26734" y="12589"/>
                    <a:pt x="39277" y="27090"/>
                    <a:pt x="39277" y="44170"/>
                  </a:cubicBezTo>
                  <a:cubicBezTo>
                    <a:pt x="39277" y="61251"/>
                    <a:pt x="26734" y="75752"/>
                    <a:pt x="9786" y="78199"/>
                  </a:cubicBezTo>
                  <a:lnTo>
                    <a:pt x="9786" y="10187"/>
                  </a:lnTo>
                  <a:close/>
                  <a:moveTo>
                    <a:pt x="4893" y="0"/>
                  </a:moveTo>
                  <a:cubicBezTo>
                    <a:pt x="2180" y="0"/>
                    <a:pt x="0" y="2180"/>
                    <a:pt x="0" y="4893"/>
                  </a:cubicBezTo>
                  <a:lnTo>
                    <a:pt x="0" y="83448"/>
                  </a:lnTo>
                  <a:cubicBezTo>
                    <a:pt x="0" y="86161"/>
                    <a:pt x="2180" y="88340"/>
                    <a:pt x="4893" y="88340"/>
                  </a:cubicBezTo>
                  <a:cubicBezTo>
                    <a:pt x="29269" y="88340"/>
                    <a:pt x="49063" y="68591"/>
                    <a:pt x="49063" y="44170"/>
                  </a:cubicBezTo>
                  <a:cubicBezTo>
                    <a:pt x="49063" y="19795"/>
                    <a:pt x="29269" y="0"/>
                    <a:pt x="4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220050" y="1360700"/>
              <a:ext cx="5153225" cy="1472350"/>
            </a:xfrm>
            <a:custGeom>
              <a:avLst/>
              <a:gdLst/>
              <a:ahLst/>
              <a:cxnLst/>
              <a:rect l="l" t="t" r="r" b="b"/>
              <a:pathLst>
                <a:path w="206129" h="58894" extrusionOk="0">
                  <a:moveTo>
                    <a:pt x="9786" y="0"/>
                  </a:moveTo>
                  <a:cubicBezTo>
                    <a:pt x="4404" y="0"/>
                    <a:pt x="0" y="4404"/>
                    <a:pt x="0" y="9830"/>
                  </a:cubicBezTo>
                  <a:lnTo>
                    <a:pt x="0" y="58893"/>
                  </a:lnTo>
                  <a:lnTo>
                    <a:pt x="206128" y="58893"/>
                  </a:lnTo>
                  <a:lnTo>
                    <a:pt x="206128" y="9830"/>
                  </a:lnTo>
                  <a:cubicBezTo>
                    <a:pt x="206128" y="4404"/>
                    <a:pt x="201724" y="0"/>
                    <a:pt x="196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1220050" y="2833025"/>
              <a:ext cx="5153225" cy="1472350"/>
            </a:xfrm>
            <a:custGeom>
              <a:avLst/>
              <a:gdLst/>
              <a:ahLst/>
              <a:cxnLst/>
              <a:rect l="l" t="t" r="r" b="b"/>
              <a:pathLst>
                <a:path w="206129" h="58894" extrusionOk="0">
                  <a:moveTo>
                    <a:pt x="0" y="0"/>
                  </a:moveTo>
                  <a:lnTo>
                    <a:pt x="0" y="49108"/>
                  </a:lnTo>
                  <a:cubicBezTo>
                    <a:pt x="0" y="54490"/>
                    <a:pt x="4404" y="58894"/>
                    <a:pt x="9786" y="58894"/>
                  </a:cubicBezTo>
                  <a:lnTo>
                    <a:pt x="196342" y="58894"/>
                  </a:lnTo>
                  <a:cubicBezTo>
                    <a:pt x="201724" y="58894"/>
                    <a:pt x="206128" y="54490"/>
                    <a:pt x="206128" y="49108"/>
                  </a:cubicBezTo>
                  <a:lnTo>
                    <a:pt x="2061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833900" y="2710700"/>
              <a:ext cx="3925525" cy="244675"/>
            </a:xfrm>
            <a:custGeom>
              <a:avLst/>
              <a:gdLst/>
              <a:ahLst/>
              <a:cxnLst/>
              <a:rect l="l" t="t" r="r" b="b"/>
              <a:pathLst>
                <a:path w="157021" h="9787" extrusionOk="0">
                  <a:moveTo>
                    <a:pt x="4893" y="0"/>
                  </a:moveTo>
                  <a:cubicBezTo>
                    <a:pt x="2180" y="0"/>
                    <a:pt x="0" y="2180"/>
                    <a:pt x="0" y="4893"/>
                  </a:cubicBezTo>
                  <a:cubicBezTo>
                    <a:pt x="0" y="7607"/>
                    <a:pt x="2180" y="9786"/>
                    <a:pt x="4893" y="9786"/>
                  </a:cubicBezTo>
                  <a:lnTo>
                    <a:pt x="152127" y="9786"/>
                  </a:lnTo>
                  <a:cubicBezTo>
                    <a:pt x="154841" y="9786"/>
                    <a:pt x="157020" y="7607"/>
                    <a:pt x="157020" y="4893"/>
                  </a:cubicBezTo>
                  <a:cubicBezTo>
                    <a:pt x="157020" y="2180"/>
                    <a:pt x="154841" y="0"/>
                    <a:pt x="15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832775" y="3201100"/>
              <a:ext cx="3927750" cy="245800"/>
            </a:xfrm>
            <a:custGeom>
              <a:avLst/>
              <a:gdLst/>
              <a:ahLst/>
              <a:cxnLst/>
              <a:rect l="l" t="t" r="r" b="b"/>
              <a:pathLst>
                <a:path w="157110" h="9832" extrusionOk="0">
                  <a:moveTo>
                    <a:pt x="4938" y="1"/>
                  </a:moveTo>
                  <a:cubicBezTo>
                    <a:pt x="2225" y="1"/>
                    <a:pt x="1" y="2225"/>
                    <a:pt x="1" y="4938"/>
                  </a:cubicBezTo>
                  <a:cubicBezTo>
                    <a:pt x="1" y="7607"/>
                    <a:pt x="2225" y="9831"/>
                    <a:pt x="4938" y="9831"/>
                  </a:cubicBezTo>
                  <a:lnTo>
                    <a:pt x="152172" y="9831"/>
                  </a:lnTo>
                  <a:cubicBezTo>
                    <a:pt x="154886" y="9831"/>
                    <a:pt x="157110" y="7607"/>
                    <a:pt x="157110" y="4938"/>
                  </a:cubicBezTo>
                  <a:cubicBezTo>
                    <a:pt x="157110" y="2225"/>
                    <a:pt x="154886" y="1"/>
                    <a:pt x="152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833900" y="3692625"/>
              <a:ext cx="3925525" cy="244675"/>
            </a:xfrm>
            <a:custGeom>
              <a:avLst/>
              <a:gdLst/>
              <a:ahLst/>
              <a:cxnLst/>
              <a:rect l="l" t="t" r="r" b="b"/>
              <a:pathLst>
                <a:path w="157021" h="9787" extrusionOk="0">
                  <a:moveTo>
                    <a:pt x="4893" y="1"/>
                  </a:moveTo>
                  <a:cubicBezTo>
                    <a:pt x="2180" y="1"/>
                    <a:pt x="0" y="2180"/>
                    <a:pt x="0" y="4894"/>
                  </a:cubicBezTo>
                  <a:cubicBezTo>
                    <a:pt x="0" y="7607"/>
                    <a:pt x="2180" y="9786"/>
                    <a:pt x="4893" y="9786"/>
                  </a:cubicBezTo>
                  <a:lnTo>
                    <a:pt x="152127" y="9786"/>
                  </a:lnTo>
                  <a:cubicBezTo>
                    <a:pt x="154841" y="9786"/>
                    <a:pt x="157020" y="7607"/>
                    <a:pt x="157020" y="4894"/>
                  </a:cubicBezTo>
                  <a:cubicBezTo>
                    <a:pt x="157020" y="2180"/>
                    <a:pt x="154841" y="1"/>
                    <a:pt x="15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ángulo 13"/>
          <p:cNvSpPr/>
          <p:nvPr/>
        </p:nvSpPr>
        <p:spPr>
          <a:xfrm>
            <a:off x="1640858" y="169172"/>
            <a:ext cx="6571030" cy="707886"/>
          </a:xfrm>
          <a:prstGeom prst="rect">
            <a:avLst/>
          </a:prstGeom>
        </p:spPr>
        <p:txBody>
          <a:bodyPr wrap="none">
            <a:spAutoFit/>
          </a:bodyPr>
          <a:lstStyle/>
          <a:p>
            <a:pPr algn="just"/>
            <a:r>
              <a:rPr lang="es-CO" sz="4000" b="1" dirty="0">
                <a:latin typeface="Arial Black" panose="020B0A04020102020204" pitchFamily="34" charset="0"/>
                <a:ea typeface="Calibri" panose="020F0502020204030204" pitchFamily="34" charset="0"/>
                <a:cs typeface="Times New Roman" panose="02020603050405020304" pitchFamily="18" charset="0"/>
              </a:rPr>
              <a:t>DERECHO A LA SALUD</a:t>
            </a:r>
            <a:endParaRPr lang="en-US" sz="40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3251206" y="986905"/>
            <a:ext cx="5746619" cy="2169825"/>
          </a:xfrm>
          <a:prstGeom prst="rect">
            <a:avLst/>
          </a:prstGeom>
        </p:spPr>
        <p:txBody>
          <a:bodyPr wrap="square">
            <a:spAutoFit/>
          </a:bodyPr>
          <a:lstStyle/>
          <a:p>
            <a:pPr algn="just">
              <a:lnSpc>
                <a:spcPct val="150000"/>
              </a:lnSpc>
            </a:pPr>
            <a:r>
              <a:rPr lang="es-CO" sz="1800" dirty="0">
                <a:latin typeface="+mn-lt"/>
                <a:ea typeface="Calibri" panose="020F0502020204030204" pitchFamily="34" charset="0"/>
                <a:cs typeface="Times New Roman" panose="02020603050405020304" pitchFamily="18" charset="0"/>
              </a:rPr>
              <a:t>El derecho a la salud implica la garantía real a gozar de un estado físico, mental, emocional y social que permita al ser humano desarrollar en forma digna y al máximo sus potencialidades, en bien de sí mismo, de su familia y de la colectividad en </a:t>
            </a:r>
            <a:r>
              <a:rPr lang="es-CO" sz="1800" dirty="0" smtClean="0">
                <a:latin typeface="+mn-lt"/>
                <a:ea typeface="Calibri" panose="020F0502020204030204" pitchFamily="34" charset="0"/>
                <a:cs typeface="Times New Roman" panose="02020603050405020304" pitchFamily="18" charset="0"/>
              </a:rPr>
              <a:t>general.</a:t>
            </a:r>
            <a:endParaRPr lang="en-US" sz="1800" dirty="0">
              <a:latin typeface="+mn-lt"/>
              <a:ea typeface="Calibri" panose="020F0502020204030204" pitchFamily="34" charset="0"/>
              <a:cs typeface="Times New Roman" panose="02020603050405020304" pitchFamily="18" charset="0"/>
            </a:endParaRPr>
          </a:p>
        </p:txBody>
      </p:sp>
      <p:grpSp>
        <p:nvGrpSpPr>
          <p:cNvPr id="16" name="Google Shape;119;p19"/>
          <p:cNvGrpSpPr/>
          <p:nvPr/>
        </p:nvGrpSpPr>
        <p:grpSpPr>
          <a:xfrm>
            <a:off x="131329" y="1157588"/>
            <a:ext cx="3614569" cy="3784132"/>
            <a:chOff x="823875" y="238100"/>
            <a:chExt cx="1018950" cy="892000"/>
          </a:xfrm>
        </p:grpSpPr>
        <p:sp>
          <p:nvSpPr>
            <p:cNvPr id="17" name="Google Shape;120;p19"/>
            <p:cNvSpPr/>
            <p:nvPr/>
          </p:nvSpPr>
          <p:spPr>
            <a:xfrm>
              <a:off x="1389900" y="501250"/>
              <a:ext cx="152200" cy="137950"/>
            </a:xfrm>
            <a:custGeom>
              <a:avLst/>
              <a:gdLst/>
              <a:ahLst/>
              <a:cxnLst/>
              <a:rect l="l" t="t" r="r" b="b"/>
              <a:pathLst>
                <a:path w="6088" h="5518" extrusionOk="0">
                  <a:moveTo>
                    <a:pt x="3580" y="0"/>
                  </a:moveTo>
                  <a:cubicBezTo>
                    <a:pt x="3545" y="0"/>
                    <a:pt x="3509" y="2"/>
                    <a:pt x="3474" y="6"/>
                  </a:cubicBezTo>
                  <a:cubicBezTo>
                    <a:pt x="3123" y="29"/>
                    <a:pt x="2741" y="164"/>
                    <a:pt x="2565" y="474"/>
                  </a:cubicBezTo>
                  <a:lnTo>
                    <a:pt x="1490" y="1261"/>
                  </a:lnTo>
                  <a:cubicBezTo>
                    <a:pt x="1454" y="1247"/>
                    <a:pt x="1416" y="1241"/>
                    <a:pt x="1378" y="1241"/>
                  </a:cubicBezTo>
                  <a:cubicBezTo>
                    <a:pt x="1199" y="1241"/>
                    <a:pt x="1020" y="1386"/>
                    <a:pt x="1009" y="1572"/>
                  </a:cubicBezTo>
                  <a:cubicBezTo>
                    <a:pt x="907" y="1557"/>
                    <a:pt x="799" y="1544"/>
                    <a:pt x="693" y="1544"/>
                  </a:cubicBezTo>
                  <a:cubicBezTo>
                    <a:pt x="512" y="1544"/>
                    <a:pt x="338" y="1582"/>
                    <a:pt x="221" y="1716"/>
                  </a:cubicBezTo>
                  <a:cubicBezTo>
                    <a:pt x="1" y="1963"/>
                    <a:pt x="163" y="2391"/>
                    <a:pt x="451" y="2557"/>
                  </a:cubicBezTo>
                  <a:cubicBezTo>
                    <a:pt x="638" y="2664"/>
                    <a:pt x="852" y="2693"/>
                    <a:pt x="1068" y="2693"/>
                  </a:cubicBezTo>
                  <a:cubicBezTo>
                    <a:pt x="1190" y="2693"/>
                    <a:pt x="1312" y="2684"/>
                    <a:pt x="1431" y="2674"/>
                  </a:cubicBezTo>
                  <a:lnTo>
                    <a:pt x="1431" y="2674"/>
                  </a:lnTo>
                  <a:cubicBezTo>
                    <a:pt x="1261" y="2827"/>
                    <a:pt x="1090" y="2980"/>
                    <a:pt x="986" y="3182"/>
                  </a:cubicBezTo>
                  <a:cubicBezTo>
                    <a:pt x="883" y="3380"/>
                    <a:pt x="860" y="3641"/>
                    <a:pt x="991" y="3826"/>
                  </a:cubicBezTo>
                  <a:cubicBezTo>
                    <a:pt x="1067" y="3925"/>
                    <a:pt x="1171" y="4006"/>
                    <a:pt x="1288" y="4060"/>
                  </a:cubicBezTo>
                  <a:cubicBezTo>
                    <a:pt x="1701" y="4284"/>
                    <a:pt x="2165" y="4406"/>
                    <a:pt x="2642" y="4415"/>
                  </a:cubicBezTo>
                  <a:cubicBezTo>
                    <a:pt x="2645" y="4984"/>
                    <a:pt x="3112" y="5394"/>
                    <a:pt x="3626" y="5394"/>
                  </a:cubicBezTo>
                  <a:cubicBezTo>
                    <a:pt x="3766" y="5394"/>
                    <a:pt x="3910" y="5363"/>
                    <a:pt x="4050" y="5297"/>
                  </a:cubicBezTo>
                  <a:cubicBezTo>
                    <a:pt x="4139" y="5459"/>
                    <a:pt x="4343" y="5517"/>
                    <a:pt x="4578" y="5517"/>
                  </a:cubicBezTo>
                  <a:cubicBezTo>
                    <a:pt x="4967" y="5517"/>
                    <a:pt x="5444" y="5358"/>
                    <a:pt x="5638" y="5252"/>
                  </a:cubicBezTo>
                  <a:cubicBezTo>
                    <a:pt x="5732" y="5202"/>
                    <a:pt x="5809" y="5135"/>
                    <a:pt x="5867" y="5049"/>
                  </a:cubicBezTo>
                  <a:cubicBezTo>
                    <a:pt x="5971" y="4865"/>
                    <a:pt x="5917" y="4640"/>
                    <a:pt x="5746" y="4523"/>
                  </a:cubicBezTo>
                  <a:cubicBezTo>
                    <a:pt x="5998" y="4401"/>
                    <a:pt x="6088" y="4073"/>
                    <a:pt x="6043" y="3794"/>
                  </a:cubicBezTo>
                  <a:cubicBezTo>
                    <a:pt x="6025" y="3673"/>
                    <a:pt x="5971" y="3556"/>
                    <a:pt x="5890" y="3461"/>
                  </a:cubicBezTo>
                  <a:cubicBezTo>
                    <a:pt x="5773" y="3335"/>
                    <a:pt x="5602" y="3394"/>
                    <a:pt x="5539" y="3223"/>
                  </a:cubicBezTo>
                  <a:cubicBezTo>
                    <a:pt x="5467" y="3038"/>
                    <a:pt x="5435" y="2908"/>
                    <a:pt x="5458" y="2705"/>
                  </a:cubicBezTo>
                  <a:cubicBezTo>
                    <a:pt x="5476" y="2548"/>
                    <a:pt x="5548" y="2382"/>
                    <a:pt x="5458" y="2229"/>
                  </a:cubicBezTo>
                  <a:cubicBezTo>
                    <a:pt x="5393" y="2118"/>
                    <a:pt x="5261" y="2066"/>
                    <a:pt x="5129" y="2066"/>
                  </a:cubicBezTo>
                  <a:cubicBezTo>
                    <a:pt x="5105" y="2066"/>
                    <a:pt x="5081" y="2068"/>
                    <a:pt x="5057" y="2071"/>
                  </a:cubicBezTo>
                  <a:cubicBezTo>
                    <a:pt x="5309" y="2022"/>
                    <a:pt x="5552" y="1918"/>
                    <a:pt x="5759" y="1765"/>
                  </a:cubicBezTo>
                  <a:cubicBezTo>
                    <a:pt x="5818" y="1729"/>
                    <a:pt x="5863" y="1675"/>
                    <a:pt x="5885" y="1608"/>
                  </a:cubicBezTo>
                  <a:cubicBezTo>
                    <a:pt x="5903" y="1527"/>
                    <a:pt x="5854" y="1446"/>
                    <a:pt x="5800" y="1383"/>
                  </a:cubicBezTo>
                  <a:cubicBezTo>
                    <a:pt x="5377" y="856"/>
                    <a:pt x="4679" y="767"/>
                    <a:pt x="4045" y="753"/>
                  </a:cubicBezTo>
                  <a:cubicBezTo>
                    <a:pt x="4185" y="699"/>
                    <a:pt x="4252" y="524"/>
                    <a:pt x="4216" y="380"/>
                  </a:cubicBezTo>
                  <a:cubicBezTo>
                    <a:pt x="4171" y="231"/>
                    <a:pt x="4063" y="114"/>
                    <a:pt x="3919" y="60"/>
                  </a:cubicBezTo>
                  <a:cubicBezTo>
                    <a:pt x="3812" y="22"/>
                    <a:pt x="3697" y="0"/>
                    <a:pt x="3580"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p19"/>
            <p:cNvSpPr/>
            <p:nvPr/>
          </p:nvSpPr>
          <p:spPr>
            <a:xfrm>
              <a:off x="1423425" y="509275"/>
              <a:ext cx="32525" cy="27075"/>
            </a:xfrm>
            <a:custGeom>
              <a:avLst/>
              <a:gdLst/>
              <a:ahLst/>
              <a:cxnLst/>
              <a:rect l="l" t="t" r="r" b="b"/>
              <a:pathLst>
                <a:path w="1301" h="1083" extrusionOk="0">
                  <a:moveTo>
                    <a:pt x="891" y="0"/>
                  </a:moveTo>
                  <a:cubicBezTo>
                    <a:pt x="711" y="0"/>
                    <a:pt x="612" y="257"/>
                    <a:pt x="446" y="378"/>
                  </a:cubicBezTo>
                  <a:cubicBezTo>
                    <a:pt x="284" y="500"/>
                    <a:pt x="185" y="432"/>
                    <a:pt x="50" y="576"/>
                  </a:cubicBezTo>
                  <a:cubicBezTo>
                    <a:pt x="19" y="607"/>
                    <a:pt x="1" y="648"/>
                    <a:pt x="1" y="697"/>
                  </a:cubicBezTo>
                  <a:cubicBezTo>
                    <a:pt x="14" y="751"/>
                    <a:pt x="45" y="801"/>
                    <a:pt x="95" y="832"/>
                  </a:cubicBezTo>
                  <a:cubicBezTo>
                    <a:pt x="88" y="1020"/>
                    <a:pt x="151" y="1083"/>
                    <a:pt x="224" y="1083"/>
                  </a:cubicBezTo>
                  <a:cubicBezTo>
                    <a:pt x="287" y="1083"/>
                    <a:pt x="356" y="1035"/>
                    <a:pt x="392" y="981"/>
                  </a:cubicBezTo>
                  <a:cubicBezTo>
                    <a:pt x="437" y="918"/>
                    <a:pt x="500" y="922"/>
                    <a:pt x="590" y="918"/>
                  </a:cubicBezTo>
                  <a:cubicBezTo>
                    <a:pt x="596" y="918"/>
                    <a:pt x="602" y="918"/>
                    <a:pt x="607" y="918"/>
                  </a:cubicBezTo>
                  <a:cubicBezTo>
                    <a:pt x="741" y="918"/>
                    <a:pt x="869" y="869"/>
                    <a:pt x="972" y="792"/>
                  </a:cubicBezTo>
                  <a:cubicBezTo>
                    <a:pt x="1053" y="733"/>
                    <a:pt x="1121" y="670"/>
                    <a:pt x="1184" y="594"/>
                  </a:cubicBezTo>
                  <a:cubicBezTo>
                    <a:pt x="1251" y="518"/>
                    <a:pt x="1292" y="423"/>
                    <a:pt x="1301" y="324"/>
                  </a:cubicBezTo>
                  <a:cubicBezTo>
                    <a:pt x="1301" y="167"/>
                    <a:pt x="1256" y="189"/>
                    <a:pt x="1166" y="167"/>
                  </a:cubicBezTo>
                  <a:cubicBezTo>
                    <a:pt x="1076" y="144"/>
                    <a:pt x="1067" y="0"/>
                    <a:pt x="891"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p19"/>
            <p:cNvSpPr/>
            <p:nvPr/>
          </p:nvSpPr>
          <p:spPr>
            <a:xfrm>
              <a:off x="1443100" y="1047750"/>
              <a:ext cx="42775" cy="31075"/>
            </a:xfrm>
            <a:custGeom>
              <a:avLst/>
              <a:gdLst/>
              <a:ahLst/>
              <a:cxnLst/>
              <a:rect l="l" t="t" r="r" b="b"/>
              <a:pathLst>
                <a:path w="1711" h="1243" extrusionOk="0">
                  <a:moveTo>
                    <a:pt x="1706" y="1"/>
                  </a:moveTo>
                  <a:cubicBezTo>
                    <a:pt x="1356" y="204"/>
                    <a:pt x="715" y="212"/>
                    <a:pt x="620" y="212"/>
                  </a:cubicBezTo>
                  <a:cubicBezTo>
                    <a:pt x="612" y="212"/>
                    <a:pt x="608" y="212"/>
                    <a:pt x="608" y="212"/>
                  </a:cubicBezTo>
                  <a:cubicBezTo>
                    <a:pt x="608" y="212"/>
                    <a:pt x="1" y="995"/>
                    <a:pt x="91" y="1184"/>
                  </a:cubicBezTo>
                  <a:cubicBezTo>
                    <a:pt x="110" y="1225"/>
                    <a:pt x="155" y="1243"/>
                    <a:pt x="218" y="1243"/>
                  </a:cubicBezTo>
                  <a:cubicBezTo>
                    <a:pt x="592" y="1243"/>
                    <a:pt x="1606" y="618"/>
                    <a:pt x="1683" y="441"/>
                  </a:cubicBezTo>
                  <a:cubicBezTo>
                    <a:pt x="1697" y="405"/>
                    <a:pt x="1706" y="243"/>
                    <a:pt x="1710"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p19"/>
            <p:cNvSpPr/>
            <p:nvPr/>
          </p:nvSpPr>
          <p:spPr>
            <a:xfrm>
              <a:off x="1299375" y="1048325"/>
              <a:ext cx="45225" cy="24275"/>
            </a:xfrm>
            <a:custGeom>
              <a:avLst/>
              <a:gdLst/>
              <a:ahLst/>
              <a:cxnLst/>
              <a:rect l="l" t="t" r="r" b="b"/>
              <a:pathLst>
                <a:path w="1809" h="971" extrusionOk="0">
                  <a:moveTo>
                    <a:pt x="657" y="0"/>
                  </a:moveTo>
                  <a:cubicBezTo>
                    <a:pt x="657" y="0"/>
                    <a:pt x="1" y="792"/>
                    <a:pt x="100" y="927"/>
                  </a:cubicBezTo>
                  <a:cubicBezTo>
                    <a:pt x="122" y="957"/>
                    <a:pt x="168" y="971"/>
                    <a:pt x="230" y="971"/>
                  </a:cubicBezTo>
                  <a:cubicBezTo>
                    <a:pt x="624" y="971"/>
                    <a:pt x="1682" y="430"/>
                    <a:pt x="1733" y="328"/>
                  </a:cubicBezTo>
                  <a:cubicBezTo>
                    <a:pt x="1737" y="319"/>
                    <a:pt x="1764" y="265"/>
                    <a:pt x="1809" y="162"/>
                  </a:cubicBezTo>
                  <a:lnTo>
                    <a:pt x="1777" y="153"/>
                  </a:lnTo>
                  <a:cubicBezTo>
                    <a:pt x="1753" y="154"/>
                    <a:pt x="1728" y="155"/>
                    <a:pt x="1702" y="155"/>
                  </a:cubicBezTo>
                  <a:cubicBezTo>
                    <a:pt x="1293" y="155"/>
                    <a:pt x="657" y="0"/>
                    <a:pt x="657"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p19"/>
            <p:cNvSpPr/>
            <p:nvPr/>
          </p:nvSpPr>
          <p:spPr>
            <a:xfrm>
              <a:off x="1316700" y="705850"/>
              <a:ext cx="178950" cy="337325"/>
            </a:xfrm>
            <a:custGeom>
              <a:avLst/>
              <a:gdLst/>
              <a:ahLst/>
              <a:cxnLst/>
              <a:rect l="l" t="t" r="r" b="b"/>
              <a:pathLst>
                <a:path w="7158" h="13493" extrusionOk="0">
                  <a:moveTo>
                    <a:pt x="2232" y="1"/>
                  </a:moveTo>
                  <a:cubicBezTo>
                    <a:pt x="2232" y="1"/>
                    <a:pt x="1404" y="1337"/>
                    <a:pt x="1233" y="2034"/>
                  </a:cubicBezTo>
                  <a:cubicBezTo>
                    <a:pt x="959" y="3123"/>
                    <a:pt x="185" y="11346"/>
                    <a:pt x="0" y="13290"/>
                  </a:cubicBezTo>
                  <a:cubicBezTo>
                    <a:pt x="180" y="13326"/>
                    <a:pt x="860" y="13470"/>
                    <a:pt x="1282" y="13492"/>
                  </a:cubicBezTo>
                  <a:cubicBezTo>
                    <a:pt x="1831" y="12241"/>
                    <a:pt x="3104" y="9241"/>
                    <a:pt x="2821" y="8836"/>
                  </a:cubicBezTo>
                  <a:lnTo>
                    <a:pt x="3590" y="5593"/>
                  </a:lnTo>
                  <a:lnTo>
                    <a:pt x="3617" y="5593"/>
                  </a:lnTo>
                  <a:cubicBezTo>
                    <a:pt x="3734" y="6699"/>
                    <a:pt x="3856" y="7774"/>
                    <a:pt x="3941" y="8220"/>
                  </a:cubicBezTo>
                  <a:cubicBezTo>
                    <a:pt x="4112" y="9101"/>
                    <a:pt x="5142" y="12286"/>
                    <a:pt x="5525" y="13456"/>
                  </a:cubicBezTo>
                  <a:cubicBezTo>
                    <a:pt x="5525" y="13456"/>
                    <a:pt x="6361" y="13434"/>
                    <a:pt x="6739" y="13168"/>
                  </a:cubicBezTo>
                  <a:lnTo>
                    <a:pt x="6766" y="13168"/>
                  </a:lnTo>
                  <a:cubicBezTo>
                    <a:pt x="6762" y="11801"/>
                    <a:pt x="6690" y="9416"/>
                    <a:pt x="6681" y="9160"/>
                  </a:cubicBezTo>
                  <a:cubicBezTo>
                    <a:pt x="6654" y="8688"/>
                    <a:pt x="6555" y="8220"/>
                    <a:pt x="6384" y="7779"/>
                  </a:cubicBezTo>
                  <a:cubicBezTo>
                    <a:pt x="6384" y="7779"/>
                    <a:pt x="7158" y="3150"/>
                    <a:pt x="6856" y="2066"/>
                  </a:cubicBezTo>
                  <a:cubicBezTo>
                    <a:pt x="6559" y="1004"/>
                    <a:pt x="5736" y="64"/>
                    <a:pt x="5736" y="64"/>
                  </a:cubicBezTo>
                  <a:cubicBezTo>
                    <a:pt x="5146" y="134"/>
                    <a:pt x="4608" y="159"/>
                    <a:pt x="4140" y="159"/>
                  </a:cubicBezTo>
                  <a:cubicBezTo>
                    <a:pt x="2965" y="159"/>
                    <a:pt x="2232" y="1"/>
                    <a:pt x="2232"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p19"/>
            <p:cNvSpPr/>
            <p:nvPr/>
          </p:nvSpPr>
          <p:spPr>
            <a:xfrm>
              <a:off x="1315800" y="1038075"/>
              <a:ext cx="32975" cy="14425"/>
            </a:xfrm>
            <a:custGeom>
              <a:avLst/>
              <a:gdLst/>
              <a:ahLst/>
              <a:cxnLst/>
              <a:rect l="l" t="t" r="r" b="b"/>
              <a:pathLst>
                <a:path w="1319" h="577" extrusionOk="0">
                  <a:moveTo>
                    <a:pt x="36" y="1"/>
                  </a:moveTo>
                  <a:cubicBezTo>
                    <a:pt x="14" y="262"/>
                    <a:pt x="0" y="410"/>
                    <a:pt x="0" y="410"/>
                  </a:cubicBezTo>
                  <a:cubicBezTo>
                    <a:pt x="0" y="410"/>
                    <a:pt x="636" y="565"/>
                    <a:pt x="1045" y="565"/>
                  </a:cubicBezTo>
                  <a:cubicBezTo>
                    <a:pt x="1071" y="565"/>
                    <a:pt x="1096" y="564"/>
                    <a:pt x="1120" y="563"/>
                  </a:cubicBezTo>
                  <a:lnTo>
                    <a:pt x="1147" y="576"/>
                  </a:lnTo>
                  <a:cubicBezTo>
                    <a:pt x="1192" y="482"/>
                    <a:pt x="1251" y="356"/>
                    <a:pt x="1318" y="203"/>
                  </a:cubicBezTo>
                  <a:cubicBezTo>
                    <a:pt x="896" y="181"/>
                    <a:pt x="216" y="37"/>
                    <a:pt x="36"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p19"/>
            <p:cNvSpPr/>
            <p:nvPr/>
          </p:nvSpPr>
          <p:spPr>
            <a:xfrm>
              <a:off x="1454800" y="1035050"/>
              <a:ext cx="31075" cy="18000"/>
            </a:xfrm>
            <a:custGeom>
              <a:avLst/>
              <a:gdLst/>
              <a:ahLst/>
              <a:cxnLst/>
              <a:rect l="l" t="t" r="r" b="b"/>
              <a:pathLst>
                <a:path w="1243" h="720" extrusionOk="0">
                  <a:moveTo>
                    <a:pt x="1215" y="0"/>
                  </a:moveTo>
                  <a:cubicBezTo>
                    <a:pt x="837" y="261"/>
                    <a:pt x="1" y="284"/>
                    <a:pt x="1" y="284"/>
                  </a:cubicBezTo>
                  <a:cubicBezTo>
                    <a:pt x="86" y="558"/>
                    <a:pt x="140" y="720"/>
                    <a:pt x="140" y="720"/>
                  </a:cubicBezTo>
                  <a:cubicBezTo>
                    <a:pt x="140" y="720"/>
                    <a:pt x="141" y="720"/>
                    <a:pt x="143" y="720"/>
                  </a:cubicBezTo>
                  <a:cubicBezTo>
                    <a:pt x="196" y="720"/>
                    <a:pt x="879" y="716"/>
                    <a:pt x="1238" y="504"/>
                  </a:cubicBezTo>
                  <a:lnTo>
                    <a:pt x="1242" y="504"/>
                  </a:lnTo>
                  <a:lnTo>
                    <a:pt x="1242" y="0"/>
                  </a:ln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p19"/>
            <p:cNvSpPr/>
            <p:nvPr/>
          </p:nvSpPr>
          <p:spPr>
            <a:xfrm>
              <a:off x="1376975" y="546825"/>
              <a:ext cx="46150" cy="30400"/>
            </a:xfrm>
            <a:custGeom>
              <a:avLst/>
              <a:gdLst/>
              <a:ahLst/>
              <a:cxnLst/>
              <a:rect l="l" t="t" r="r" b="b"/>
              <a:pathLst>
                <a:path w="1846" h="1216" extrusionOk="0">
                  <a:moveTo>
                    <a:pt x="1620" y="1"/>
                  </a:moveTo>
                  <a:cubicBezTo>
                    <a:pt x="1620" y="1"/>
                    <a:pt x="770" y="1017"/>
                    <a:pt x="549" y="1017"/>
                  </a:cubicBezTo>
                  <a:cubicBezTo>
                    <a:pt x="284" y="1017"/>
                    <a:pt x="158" y="266"/>
                    <a:pt x="158" y="266"/>
                  </a:cubicBezTo>
                  <a:cubicBezTo>
                    <a:pt x="109" y="248"/>
                    <a:pt x="55" y="239"/>
                    <a:pt x="1" y="230"/>
                  </a:cubicBezTo>
                  <a:lnTo>
                    <a:pt x="1" y="235"/>
                  </a:lnTo>
                  <a:cubicBezTo>
                    <a:pt x="1" y="235"/>
                    <a:pt x="131" y="1206"/>
                    <a:pt x="531" y="1215"/>
                  </a:cubicBezTo>
                  <a:cubicBezTo>
                    <a:pt x="534" y="1215"/>
                    <a:pt x="536" y="1215"/>
                    <a:pt x="538" y="1215"/>
                  </a:cubicBezTo>
                  <a:cubicBezTo>
                    <a:pt x="937" y="1215"/>
                    <a:pt x="1845" y="23"/>
                    <a:pt x="1845" y="23"/>
                  </a:cubicBezTo>
                  <a:lnTo>
                    <a:pt x="1845" y="14"/>
                  </a:lnTo>
                  <a:cubicBezTo>
                    <a:pt x="1706" y="1"/>
                    <a:pt x="1620" y="1"/>
                    <a:pt x="1620"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p19"/>
            <p:cNvSpPr/>
            <p:nvPr/>
          </p:nvSpPr>
          <p:spPr>
            <a:xfrm>
              <a:off x="1368550" y="620500"/>
              <a:ext cx="109325" cy="94100"/>
            </a:xfrm>
            <a:custGeom>
              <a:avLst/>
              <a:gdLst/>
              <a:ahLst/>
              <a:cxnLst/>
              <a:rect l="l" t="t" r="r" b="b"/>
              <a:pathLst>
                <a:path w="4373" h="3764" extrusionOk="0">
                  <a:moveTo>
                    <a:pt x="4134" y="0"/>
                  </a:moveTo>
                  <a:cubicBezTo>
                    <a:pt x="3577" y="914"/>
                    <a:pt x="3046" y="1237"/>
                    <a:pt x="2807" y="1354"/>
                  </a:cubicBezTo>
                  <a:cubicBezTo>
                    <a:pt x="2800" y="1358"/>
                    <a:pt x="2790" y="1360"/>
                    <a:pt x="2779" y="1360"/>
                  </a:cubicBezTo>
                  <a:cubicBezTo>
                    <a:pt x="2726" y="1360"/>
                    <a:pt x="2637" y="1316"/>
                    <a:pt x="2533" y="1242"/>
                  </a:cubicBezTo>
                  <a:lnTo>
                    <a:pt x="2515" y="1264"/>
                  </a:lnTo>
                  <a:cubicBezTo>
                    <a:pt x="2515" y="1264"/>
                    <a:pt x="1246" y="2618"/>
                    <a:pt x="216" y="2974"/>
                  </a:cubicBezTo>
                  <a:cubicBezTo>
                    <a:pt x="149" y="2996"/>
                    <a:pt x="77" y="3019"/>
                    <a:pt x="0" y="3037"/>
                  </a:cubicBezTo>
                  <a:lnTo>
                    <a:pt x="158" y="3419"/>
                  </a:lnTo>
                  <a:cubicBezTo>
                    <a:pt x="158" y="3419"/>
                    <a:pt x="850" y="3763"/>
                    <a:pt x="1938" y="3763"/>
                  </a:cubicBezTo>
                  <a:cubicBezTo>
                    <a:pt x="2438" y="3763"/>
                    <a:pt x="3023" y="3690"/>
                    <a:pt x="3662" y="3478"/>
                  </a:cubicBezTo>
                  <a:cubicBezTo>
                    <a:pt x="3662" y="3478"/>
                    <a:pt x="4251" y="1651"/>
                    <a:pt x="4373" y="18"/>
                  </a:cubicBezTo>
                  <a:lnTo>
                    <a:pt x="4134" y="0"/>
                  </a:ln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p19"/>
            <p:cNvSpPr/>
            <p:nvPr/>
          </p:nvSpPr>
          <p:spPr>
            <a:xfrm>
              <a:off x="1368550" y="620500"/>
              <a:ext cx="109325" cy="94100"/>
            </a:xfrm>
            <a:custGeom>
              <a:avLst/>
              <a:gdLst/>
              <a:ahLst/>
              <a:cxnLst/>
              <a:rect l="l" t="t" r="r" b="b"/>
              <a:pathLst>
                <a:path w="4373" h="3764" extrusionOk="0">
                  <a:moveTo>
                    <a:pt x="4134" y="0"/>
                  </a:moveTo>
                  <a:cubicBezTo>
                    <a:pt x="4076" y="90"/>
                    <a:pt x="4026" y="171"/>
                    <a:pt x="3972" y="248"/>
                  </a:cubicBezTo>
                  <a:cubicBezTo>
                    <a:pt x="3739" y="779"/>
                    <a:pt x="3478" y="1314"/>
                    <a:pt x="3100" y="1737"/>
                  </a:cubicBezTo>
                  <a:cubicBezTo>
                    <a:pt x="2861" y="1737"/>
                    <a:pt x="2632" y="1737"/>
                    <a:pt x="2407" y="1714"/>
                  </a:cubicBezTo>
                  <a:cubicBezTo>
                    <a:pt x="1908" y="2254"/>
                    <a:pt x="1260" y="2582"/>
                    <a:pt x="576" y="2816"/>
                  </a:cubicBezTo>
                  <a:cubicBezTo>
                    <a:pt x="459" y="2879"/>
                    <a:pt x="342" y="2933"/>
                    <a:pt x="216" y="2974"/>
                  </a:cubicBezTo>
                  <a:cubicBezTo>
                    <a:pt x="149" y="2996"/>
                    <a:pt x="77" y="3019"/>
                    <a:pt x="0" y="3037"/>
                  </a:cubicBezTo>
                  <a:lnTo>
                    <a:pt x="158" y="3419"/>
                  </a:lnTo>
                  <a:cubicBezTo>
                    <a:pt x="158" y="3419"/>
                    <a:pt x="850" y="3763"/>
                    <a:pt x="1938" y="3763"/>
                  </a:cubicBezTo>
                  <a:cubicBezTo>
                    <a:pt x="2438" y="3763"/>
                    <a:pt x="3023" y="3690"/>
                    <a:pt x="3662" y="3478"/>
                  </a:cubicBezTo>
                  <a:cubicBezTo>
                    <a:pt x="3662" y="3478"/>
                    <a:pt x="4251" y="1651"/>
                    <a:pt x="4373" y="18"/>
                  </a:cubicBezTo>
                  <a:lnTo>
                    <a:pt x="4134" y="0"/>
                  </a:ln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0;p19"/>
            <p:cNvSpPr/>
            <p:nvPr/>
          </p:nvSpPr>
          <p:spPr>
            <a:xfrm>
              <a:off x="1317700" y="547175"/>
              <a:ext cx="160850" cy="112925"/>
            </a:xfrm>
            <a:custGeom>
              <a:avLst/>
              <a:gdLst/>
              <a:ahLst/>
              <a:cxnLst/>
              <a:rect l="l" t="t" r="r" b="b"/>
              <a:pathLst>
                <a:path w="6434" h="4517" extrusionOk="0">
                  <a:moveTo>
                    <a:pt x="4212" y="0"/>
                  </a:moveTo>
                  <a:lnTo>
                    <a:pt x="4212" y="9"/>
                  </a:lnTo>
                  <a:cubicBezTo>
                    <a:pt x="4212" y="9"/>
                    <a:pt x="3308" y="1201"/>
                    <a:pt x="2905" y="1201"/>
                  </a:cubicBezTo>
                  <a:cubicBezTo>
                    <a:pt x="2902" y="1201"/>
                    <a:pt x="2900" y="1201"/>
                    <a:pt x="2898" y="1201"/>
                  </a:cubicBezTo>
                  <a:cubicBezTo>
                    <a:pt x="2502" y="1192"/>
                    <a:pt x="2372" y="221"/>
                    <a:pt x="2372" y="221"/>
                  </a:cubicBezTo>
                  <a:lnTo>
                    <a:pt x="2372" y="216"/>
                  </a:lnTo>
                  <a:cubicBezTo>
                    <a:pt x="2268" y="198"/>
                    <a:pt x="2164" y="189"/>
                    <a:pt x="2060" y="189"/>
                  </a:cubicBezTo>
                  <a:cubicBezTo>
                    <a:pt x="1797" y="189"/>
                    <a:pt x="1535" y="246"/>
                    <a:pt x="1296" y="356"/>
                  </a:cubicBezTo>
                  <a:lnTo>
                    <a:pt x="86" y="783"/>
                  </a:lnTo>
                  <a:cubicBezTo>
                    <a:pt x="86" y="783"/>
                    <a:pt x="77" y="832"/>
                    <a:pt x="64" y="918"/>
                  </a:cubicBezTo>
                  <a:cubicBezTo>
                    <a:pt x="14" y="1255"/>
                    <a:pt x="1" y="1597"/>
                    <a:pt x="32" y="1939"/>
                  </a:cubicBezTo>
                  <a:cubicBezTo>
                    <a:pt x="59" y="2245"/>
                    <a:pt x="145" y="2542"/>
                    <a:pt x="280" y="2821"/>
                  </a:cubicBezTo>
                  <a:cubicBezTo>
                    <a:pt x="289" y="2839"/>
                    <a:pt x="302" y="2861"/>
                    <a:pt x="320" y="2875"/>
                  </a:cubicBezTo>
                  <a:cubicBezTo>
                    <a:pt x="331" y="2882"/>
                    <a:pt x="348" y="2885"/>
                    <a:pt x="370" y="2885"/>
                  </a:cubicBezTo>
                  <a:cubicBezTo>
                    <a:pt x="519" y="2885"/>
                    <a:pt x="883" y="2749"/>
                    <a:pt x="883" y="2749"/>
                  </a:cubicBezTo>
                  <a:lnTo>
                    <a:pt x="892" y="2753"/>
                  </a:lnTo>
                  <a:cubicBezTo>
                    <a:pt x="838" y="2960"/>
                    <a:pt x="811" y="3145"/>
                    <a:pt x="838" y="3289"/>
                  </a:cubicBezTo>
                  <a:cubicBezTo>
                    <a:pt x="883" y="3532"/>
                    <a:pt x="1287" y="4206"/>
                    <a:pt x="1287" y="4206"/>
                  </a:cubicBezTo>
                  <a:lnTo>
                    <a:pt x="1418" y="4517"/>
                  </a:lnTo>
                  <a:cubicBezTo>
                    <a:pt x="1958" y="4341"/>
                    <a:pt x="3163" y="2843"/>
                    <a:pt x="3163" y="2843"/>
                  </a:cubicBezTo>
                  <a:lnTo>
                    <a:pt x="3168" y="2839"/>
                  </a:lnTo>
                  <a:cubicBezTo>
                    <a:pt x="3496" y="3208"/>
                    <a:pt x="4171" y="3896"/>
                    <a:pt x="4562" y="4175"/>
                  </a:cubicBezTo>
                  <a:cubicBezTo>
                    <a:pt x="4670" y="4249"/>
                    <a:pt x="4757" y="4293"/>
                    <a:pt x="4812" y="4293"/>
                  </a:cubicBezTo>
                  <a:cubicBezTo>
                    <a:pt x="4823" y="4293"/>
                    <a:pt x="4833" y="4291"/>
                    <a:pt x="4841" y="4287"/>
                  </a:cubicBezTo>
                  <a:cubicBezTo>
                    <a:pt x="5075" y="4170"/>
                    <a:pt x="5606" y="3847"/>
                    <a:pt x="6164" y="2933"/>
                  </a:cubicBezTo>
                  <a:lnTo>
                    <a:pt x="6402" y="2947"/>
                  </a:lnTo>
                  <a:cubicBezTo>
                    <a:pt x="6434" y="2582"/>
                    <a:pt x="6429" y="2214"/>
                    <a:pt x="6393" y="1845"/>
                  </a:cubicBezTo>
                  <a:cubicBezTo>
                    <a:pt x="6339" y="1341"/>
                    <a:pt x="6186" y="913"/>
                    <a:pt x="5898" y="666"/>
                  </a:cubicBezTo>
                  <a:cubicBezTo>
                    <a:pt x="5503" y="320"/>
                    <a:pt x="5035" y="153"/>
                    <a:pt x="4661" y="68"/>
                  </a:cubicBezTo>
                  <a:cubicBezTo>
                    <a:pt x="4513" y="32"/>
                    <a:pt x="4364" y="9"/>
                    <a:pt x="4212"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p19"/>
            <p:cNvSpPr/>
            <p:nvPr/>
          </p:nvSpPr>
          <p:spPr>
            <a:xfrm>
              <a:off x="1199400" y="487750"/>
              <a:ext cx="125300" cy="132975"/>
            </a:xfrm>
            <a:custGeom>
              <a:avLst/>
              <a:gdLst/>
              <a:ahLst/>
              <a:cxnLst/>
              <a:rect l="l" t="t" r="r" b="b"/>
              <a:pathLst>
                <a:path w="5012" h="5319" extrusionOk="0">
                  <a:moveTo>
                    <a:pt x="525" y="1"/>
                  </a:moveTo>
                  <a:cubicBezTo>
                    <a:pt x="416" y="1"/>
                    <a:pt x="463" y="202"/>
                    <a:pt x="531" y="335"/>
                  </a:cubicBezTo>
                  <a:cubicBezTo>
                    <a:pt x="430" y="249"/>
                    <a:pt x="345" y="182"/>
                    <a:pt x="288" y="182"/>
                  </a:cubicBezTo>
                  <a:cubicBezTo>
                    <a:pt x="277" y="182"/>
                    <a:pt x="266" y="185"/>
                    <a:pt x="257" y="191"/>
                  </a:cubicBezTo>
                  <a:cubicBezTo>
                    <a:pt x="171" y="254"/>
                    <a:pt x="225" y="456"/>
                    <a:pt x="225" y="456"/>
                  </a:cubicBezTo>
                  <a:lnTo>
                    <a:pt x="221" y="465"/>
                  </a:lnTo>
                  <a:cubicBezTo>
                    <a:pt x="183" y="442"/>
                    <a:pt x="150" y="429"/>
                    <a:pt x="123" y="429"/>
                  </a:cubicBezTo>
                  <a:cubicBezTo>
                    <a:pt x="108" y="429"/>
                    <a:pt x="96" y="433"/>
                    <a:pt x="86" y="443"/>
                  </a:cubicBezTo>
                  <a:cubicBezTo>
                    <a:pt x="0" y="524"/>
                    <a:pt x="153" y="1441"/>
                    <a:pt x="1080" y="1684"/>
                  </a:cubicBezTo>
                  <a:cubicBezTo>
                    <a:pt x="1080" y="1684"/>
                    <a:pt x="2529" y="4937"/>
                    <a:pt x="3419" y="5220"/>
                  </a:cubicBezTo>
                  <a:cubicBezTo>
                    <a:pt x="3643" y="5291"/>
                    <a:pt x="3877" y="5319"/>
                    <a:pt x="4107" y="5319"/>
                  </a:cubicBezTo>
                  <a:cubicBezTo>
                    <a:pt x="4432" y="5319"/>
                    <a:pt x="4748" y="5264"/>
                    <a:pt x="5012" y="5198"/>
                  </a:cubicBezTo>
                  <a:cubicBezTo>
                    <a:pt x="4881" y="4919"/>
                    <a:pt x="4796" y="4622"/>
                    <a:pt x="4769" y="4316"/>
                  </a:cubicBezTo>
                  <a:cubicBezTo>
                    <a:pt x="4737" y="3974"/>
                    <a:pt x="4746" y="3632"/>
                    <a:pt x="4796" y="3295"/>
                  </a:cubicBezTo>
                  <a:lnTo>
                    <a:pt x="4796" y="3295"/>
                  </a:lnTo>
                  <a:cubicBezTo>
                    <a:pt x="4662" y="3331"/>
                    <a:pt x="4524" y="3349"/>
                    <a:pt x="4386" y="3349"/>
                  </a:cubicBezTo>
                  <a:cubicBezTo>
                    <a:pt x="4181" y="3349"/>
                    <a:pt x="3977" y="3310"/>
                    <a:pt x="3784" y="3232"/>
                  </a:cubicBezTo>
                  <a:cubicBezTo>
                    <a:pt x="3392" y="3056"/>
                    <a:pt x="2043" y="1149"/>
                    <a:pt x="2043" y="1149"/>
                  </a:cubicBezTo>
                  <a:cubicBezTo>
                    <a:pt x="2043" y="1149"/>
                    <a:pt x="2389" y="546"/>
                    <a:pt x="1948" y="479"/>
                  </a:cubicBezTo>
                  <a:cubicBezTo>
                    <a:pt x="1917" y="474"/>
                    <a:pt x="1886" y="472"/>
                    <a:pt x="1855" y="472"/>
                  </a:cubicBezTo>
                  <a:cubicBezTo>
                    <a:pt x="1759" y="472"/>
                    <a:pt x="1664" y="493"/>
                    <a:pt x="1579" y="537"/>
                  </a:cubicBezTo>
                  <a:cubicBezTo>
                    <a:pt x="1282" y="483"/>
                    <a:pt x="1008" y="353"/>
                    <a:pt x="783" y="150"/>
                  </a:cubicBezTo>
                  <a:cubicBezTo>
                    <a:pt x="657" y="42"/>
                    <a:pt x="575" y="1"/>
                    <a:pt x="525"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p19"/>
            <p:cNvSpPr/>
            <p:nvPr/>
          </p:nvSpPr>
          <p:spPr>
            <a:xfrm>
              <a:off x="1199275" y="487750"/>
              <a:ext cx="120025" cy="126825"/>
            </a:xfrm>
            <a:custGeom>
              <a:avLst/>
              <a:gdLst/>
              <a:ahLst/>
              <a:cxnLst/>
              <a:rect l="l" t="t" r="r" b="b"/>
              <a:pathLst>
                <a:path w="4801" h="5073" extrusionOk="0">
                  <a:moveTo>
                    <a:pt x="530" y="1"/>
                  </a:moveTo>
                  <a:cubicBezTo>
                    <a:pt x="421" y="1"/>
                    <a:pt x="468" y="202"/>
                    <a:pt x="536" y="335"/>
                  </a:cubicBezTo>
                  <a:cubicBezTo>
                    <a:pt x="435" y="249"/>
                    <a:pt x="350" y="182"/>
                    <a:pt x="291" y="182"/>
                  </a:cubicBezTo>
                  <a:cubicBezTo>
                    <a:pt x="278" y="182"/>
                    <a:pt x="267" y="185"/>
                    <a:pt x="257" y="191"/>
                  </a:cubicBezTo>
                  <a:cubicBezTo>
                    <a:pt x="172" y="254"/>
                    <a:pt x="230" y="456"/>
                    <a:pt x="230" y="456"/>
                  </a:cubicBezTo>
                  <a:lnTo>
                    <a:pt x="221" y="470"/>
                  </a:lnTo>
                  <a:cubicBezTo>
                    <a:pt x="186" y="444"/>
                    <a:pt x="153" y="429"/>
                    <a:pt x="127" y="429"/>
                  </a:cubicBezTo>
                  <a:cubicBezTo>
                    <a:pt x="113" y="429"/>
                    <a:pt x="100" y="433"/>
                    <a:pt x="91" y="443"/>
                  </a:cubicBezTo>
                  <a:cubicBezTo>
                    <a:pt x="1" y="524"/>
                    <a:pt x="154" y="1441"/>
                    <a:pt x="1085" y="1689"/>
                  </a:cubicBezTo>
                  <a:cubicBezTo>
                    <a:pt x="1085" y="1689"/>
                    <a:pt x="2228" y="4249"/>
                    <a:pt x="3109" y="5022"/>
                  </a:cubicBezTo>
                  <a:cubicBezTo>
                    <a:pt x="3318" y="5053"/>
                    <a:pt x="3528" y="5072"/>
                    <a:pt x="3736" y="5072"/>
                  </a:cubicBezTo>
                  <a:cubicBezTo>
                    <a:pt x="4076" y="5072"/>
                    <a:pt x="4410" y="5021"/>
                    <a:pt x="4720" y="4887"/>
                  </a:cubicBezTo>
                  <a:cubicBezTo>
                    <a:pt x="4684" y="4429"/>
                    <a:pt x="4724" y="3952"/>
                    <a:pt x="4778" y="3502"/>
                  </a:cubicBezTo>
                  <a:cubicBezTo>
                    <a:pt x="4787" y="3421"/>
                    <a:pt x="4796" y="3349"/>
                    <a:pt x="4801" y="3295"/>
                  </a:cubicBezTo>
                  <a:lnTo>
                    <a:pt x="4801" y="3295"/>
                  </a:lnTo>
                  <a:cubicBezTo>
                    <a:pt x="4667" y="3331"/>
                    <a:pt x="4529" y="3349"/>
                    <a:pt x="4391" y="3349"/>
                  </a:cubicBezTo>
                  <a:cubicBezTo>
                    <a:pt x="4186" y="3349"/>
                    <a:pt x="3982" y="3310"/>
                    <a:pt x="3789" y="3232"/>
                  </a:cubicBezTo>
                  <a:cubicBezTo>
                    <a:pt x="3393" y="3056"/>
                    <a:pt x="2048" y="1149"/>
                    <a:pt x="2048" y="1149"/>
                  </a:cubicBezTo>
                  <a:cubicBezTo>
                    <a:pt x="2048" y="1149"/>
                    <a:pt x="2394" y="546"/>
                    <a:pt x="1953" y="479"/>
                  </a:cubicBezTo>
                  <a:cubicBezTo>
                    <a:pt x="1922" y="474"/>
                    <a:pt x="1891" y="472"/>
                    <a:pt x="1860" y="472"/>
                  </a:cubicBezTo>
                  <a:cubicBezTo>
                    <a:pt x="1764" y="472"/>
                    <a:pt x="1669" y="493"/>
                    <a:pt x="1584" y="537"/>
                  </a:cubicBezTo>
                  <a:cubicBezTo>
                    <a:pt x="1287" y="483"/>
                    <a:pt x="1013" y="353"/>
                    <a:pt x="788" y="150"/>
                  </a:cubicBezTo>
                  <a:cubicBezTo>
                    <a:pt x="662" y="42"/>
                    <a:pt x="580" y="1"/>
                    <a:pt x="530"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p19"/>
            <p:cNvSpPr/>
            <p:nvPr/>
          </p:nvSpPr>
          <p:spPr>
            <a:xfrm>
              <a:off x="1224575" y="618125"/>
              <a:ext cx="207300" cy="85875"/>
            </a:xfrm>
            <a:custGeom>
              <a:avLst/>
              <a:gdLst/>
              <a:ahLst/>
              <a:cxnLst/>
              <a:rect l="l" t="t" r="r" b="b"/>
              <a:pathLst>
                <a:path w="8292" h="3435" extrusionOk="0">
                  <a:moveTo>
                    <a:pt x="6893" y="1"/>
                  </a:moveTo>
                  <a:lnTo>
                    <a:pt x="6888" y="10"/>
                  </a:lnTo>
                  <a:cubicBezTo>
                    <a:pt x="6888" y="10"/>
                    <a:pt x="5683" y="1503"/>
                    <a:pt x="5143" y="1683"/>
                  </a:cubicBezTo>
                  <a:cubicBezTo>
                    <a:pt x="5134" y="1683"/>
                    <a:pt x="5129" y="1683"/>
                    <a:pt x="5120" y="1688"/>
                  </a:cubicBezTo>
                  <a:cubicBezTo>
                    <a:pt x="4596" y="1834"/>
                    <a:pt x="2320" y="2367"/>
                    <a:pt x="2178" y="2367"/>
                  </a:cubicBezTo>
                  <a:cubicBezTo>
                    <a:pt x="2176" y="2367"/>
                    <a:pt x="2175" y="2367"/>
                    <a:pt x="2174" y="2367"/>
                  </a:cubicBezTo>
                  <a:cubicBezTo>
                    <a:pt x="2098" y="2351"/>
                    <a:pt x="1761" y="2103"/>
                    <a:pt x="1377" y="2103"/>
                  </a:cubicBezTo>
                  <a:cubicBezTo>
                    <a:pt x="1330" y="2103"/>
                    <a:pt x="1282" y="2107"/>
                    <a:pt x="1234" y="2115"/>
                  </a:cubicBezTo>
                  <a:cubicBezTo>
                    <a:pt x="1000" y="2156"/>
                    <a:pt x="1531" y="2331"/>
                    <a:pt x="1531" y="2331"/>
                  </a:cubicBezTo>
                  <a:cubicBezTo>
                    <a:pt x="1342" y="2300"/>
                    <a:pt x="1148" y="2273"/>
                    <a:pt x="955" y="2264"/>
                  </a:cubicBezTo>
                  <a:cubicBezTo>
                    <a:pt x="885" y="2259"/>
                    <a:pt x="820" y="2257"/>
                    <a:pt x="758" y="2257"/>
                  </a:cubicBezTo>
                  <a:cubicBezTo>
                    <a:pt x="470" y="2257"/>
                    <a:pt x="280" y="2306"/>
                    <a:pt x="280" y="2381"/>
                  </a:cubicBezTo>
                  <a:cubicBezTo>
                    <a:pt x="280" y="2471"/>
                    <a:pt x="374" y="2552"/>
                    <a:pt x="374" y="2552"/>
                  </a:cubicBezTo>
                  <a:lnTo>
                    <a:pt x="374" y="2556"/>
                  </a:lnTo>
                  <a:cubicBezTo>
                    <a:pt x="1" y="2655"/>
                    <a:pt x="406" y="2839"/>
                    <a:pt x="563" y="2839"/>
                  </a:cubicBezTo>
                  <a:cubicBezTo>
                    <a:pt x="334" y="2853"/>
                    <a:pt x="289" y="2992"/>
                    <a:pt x="410" y="3037"/>
                  </a:cubicBezTo>
                  <a:cubicBezTo>
                    <a:pt x="410" y="3037"/>
                    <a:pt x="1424" y="3435"/>
                    <a:pt x="1932" y="3435"/>
                  </a:cubicBezTo>
                  <a:cubicBezTo>
                    <a:pt x="1978" y="3435"/>
                    <a:pt x="2020" y="3431"/>
                    <a:pt x="2057" y="3424"/>
                  </a:cubicBezTo>
                  <a:cubicBezTo>
                    <a:pt x="2471" y="3339"/>
                    <a:pt x="4635" y="3415"/>
                    <a:pt x="5759" y="3132"/>
                  </a:cubicBezTo>
                  <a:cubicBezTo>
                    <a:pt x="5836" y="3114"/>
                    <a:pt x="5908" y="3091"/>
                    <a:pt x="5975" y="3073"/>
                  </a:cubicBezTo>
                  <a:cubicBezTo>
                    <a:pt x="7005" y="2718"/>
                    <a:pt x="8274" y="1364"/>
                    <a:pt x="8274" y="1364"/>
                  </a:cubicBezTo>
                  <a:lnTo>
                    <a:pt x="8292" y="1341"/>
                  </a:lnTo>
                  <a:cubicBezTo>
                    <a:pt x="7896" y="1062"/>
                    <a:pt x="7221" y="374"/>
                    <a:pt x="6893"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p19"/>
            <p:cNvSpPr/>
            <p:nvPr/>
          </p:nvSpPr>
          <p:spPr>
            <a:xfrm>
              <a:off x="1312075" y="399725"/>
              <a:ext cx="154000" cy="172550"/>
            </a:xfrm>
            <a:custGeom>
              <a:avLst/>
              <a:gdLst/>
              <a:ahLst/>
              <a:cxnLst/>
              <a:rect l="l" t="t" r="r" b="b"/>
              <a:pathLst>
                <a:path w="6160" h="6902" extrusionOk="0">
                  <a:moveTo>
                    <a:pt x="1076" y="1"/>
                  </a:moveTo>
                  <a:lnTo>
                    <a:pt x="1031" y="28"/>
                  </a:lnTo>
                  <a:cubicBezTo>
                    <a:pt x="1031" y="28"/>
                    <a:pt x="842" y="1813"/>
                    <a:pt x="28" y="2551"/>
                  </a:cubicBezTo>
                  <a:lnTo>
                    <a:pt x="46" y="2574"/>
                  </a:lnTo>
                  <a:cubicBezTo>
                    <a:pt x="46" y="2574"/>
                    <a:pt x="100" y="2785"/>
                    <a:pt x="145" y="3015"/>
                  </a:cubicBezTo>
                  <a:cubicBezTo>
                    <a:pt x="194" y="3240"/>
                    <a:pt x="266" y="3590"/>
                    <a:pt x="253" y="3644"/>
                  </a:cubicBezTo>
                  <a:cubicBezTo>
                    <a:pt x="221" y="3748"/>
                    <a:pt x="1" y="4315"/>
                    <a:pt x="284" y="4715"/>
                  </a:cubicBezTo>
                  <a:cubicBezTo>
                    <a:pt x="519" y="5045"/>
                    <a:pt x="1426" y="5558"/>
                    <a:pt x="2531" y="5558"/>
                  </a:cubicBezTo>
                  <a:cubicBezTo>
                    <a:pt x="2572" y="5558"/>
                    <a:pt x="2614" y="5558"/>
                    <a:pt x="2655" y="5556"/>
                  </a:cubicBezTo>
                  <a:lnTo>
                    <a:pt x="2754" y="6150"/>
                  </a:lnTo>
                  <a:cubicBezTo>
                    <a:pt x="2754" y="6150"/>
                    <a:pt x="2880" y="6901"/>
                    <a:pt x="3145" y="6901"/>
                  </a:cubicBezTo>
                  <a:cubicBezTo>
                    <a:pt x="3366" y="6901"/>
                    <a:pt x="4216" y="5885"/>
                    <a:pt x="4216" y="5885"/>
                  </a:cubicBezTo>
                  <a:lnTo>
                    <a:pt x="4099" y="5111"/>
                  </a:lnTo>
                  <a:lnTo>
                    <a:pt x="4086" y="5016"/>
                  </a:lnTo>
                  <a:cubicBezTo>
                    <a:pt x="4801" y="4427"/>
                    <a:pt x="5053" y="3559"/>
                    <a:pt x="5053" y="3559"/>
                  </a:cubicBezTo>
                  <a:lnTo>
                    <a:pt x="5066" y="3523"/>
                  </a:lnTo>
                  <a:cubicBezTo>
                    <a:pt x="5130" y="3544"/>
                    <a:pt x="5197" y="3555"/>
                    <a:pt x="5265" y="3555"/>
                  </a:cubicBezTo>
                  <a:cubicBezTo>
                    <a:pt x="5354" y="3555"/>
                    <a:pt x="5443" y="3536"/>
                    <a:pt x="5525" y="3500"/>
                  </a:cubicBezTo>
                  <a:cubicBezTo>
                    <a:pt x="6083" y="3240"/>
                    <a:pt x="6159" y="2133"/>
                    <a:pt x="5615" y="1953"/>
                  </a:cubicBezTo>
                  <a:cubicBezTo>
                    <a:pt x="5536" y="1924"/>
                    <a:pt x="5455" y="1910"/>
                    <a:pt x="5375" y="1910"/>
                  </a:cubicBezTo>
                  <a:cubicBezTo>
                    <a:pt x="5141" y="1910"/>
                    <a:pt x="4918" y="2027"/>
                    <a:pt x="4787" y="2232"/>
                  </a:cubicBezTo>
                  <a:cubicBezTo>
                    <a:pt x="2750" y="2214"/>
                    <a:pt x="1355" y="401"/>
                    <a:pt x="1076"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p19"/>
            <p:cNvSpPr/>
            <p:nvPr/>
          </p:nvSpPr>
          <p:spPr>
            <a:xfrm>
              <a:off x="1278225" y="361950"/>
              <a:ext cx="174700" cy="113600"/>
            </a:xfrm>
            <a:custGeom>
              <a:avLst/>
              <a:gdLst/>
              <a:ahLst/>
              <a:cxnLst/>
              <a:rect l="l" t="t" r="r" b="b"/>
              <a:pathLst>
                <a:path w="6988" h="4544" extrusionOk="0">
                  <a:moveTo>
                    <a:pt x="4536" y="0"/>
                  </a:moveTo>
                  <a:cubicBezTo>
                    <a:pt x="3401" y="0"/>
                    <a:pt x="2385" y="711"/>
                    <a:pt x="2385" y="711"/>
                  </a:cubicBezTo>
                  <a:cubicBezTo>
                    <a:pt x="2385" y="711"/>
                    <a:pt x="2247" y="642"/>
                    <a:pt x="2048" y="642"/>
                  </a:cubicBezTo>
                  <a:cubicBezTo>
                    <a:pt x="1847" y="642"/>
                    <a:pt x="1585" y="712"/>
                    <a:pt x="1341" y="994"/>
                  </a:cubicBezTo>
                  <a:cubicBezTo>
                    <a:pt x="473" y="1993"/>
                    <a:pt x="1" y="4305"/>
                    <a:pt x="1413" y="4544"/>
                  </a:cubicBezTo>
                  <a:lnTo>
                    <a:pt x="1499" y="4526"/>
                  </a:lnTo>
                  <a:cubicBezTo>
                    <a:pt x="1454" y="4301"/>
                    <a:pt x="1400" y="4085"/>
                    <a:pt x="1400" y="4085"/>
                  </a:cubicBezTo>
                  <a:lnTo>
                    <a:pt x="1382" y="4062"/>
                  </a:lnTo>
                  <a:cubicBezTo>
                    <a:pt x="2196" y="3329"/>
                    <a:pt x="2385" y="1539"/>
                    <a:pt x="2385" y="1539"/>
                  </a:cubicBezTo>
                  <a:lnTo>
                    <a:pt x="2430" y="1516"/>
                  </a:lnTo>
                  <a:cubicBezTo>
                    <a:pt x="2713" y="1912"/>
                    <a:pt x="4104" y="3725"/>
                    <a:pt x="6141" y="3743"/>
                  </a:cubicBezTo>
                  <a:cubicBezTo>
                    <a:pt x="6272" y="3538"/>
                    <a:pt x="6497" y="3421"/>
                    <a:pt x="6730" y="3421"/>
                  </a:cubicBezTo>
                  <a:cubicBezTo>
                    <a:pt x="6810" y="3421"/>
                    <a:pt x="6891" y="3435"/>
                    <a:pt x="6969" y="3464"/>
                  </a:cubicBezTo>
                  <a:cubicBezTo>
                    <a:pt x="6969" y="3464"/>
                    <a:pt x="6987" y="1368"/>
                    <a:pt x="6042" y="549"/>
                  </a:cubicBezTo>
                  <a:cubicBezTo>
                    <a:pt x="5570" y="141"/>
                    <a:pt x="5041" y="0"/>
                    <a:pt x="4536"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6;p19"/>
            <p:cNvSpPr/>
            <p:nvPr/>
          </p:nvSpPr>
          <p:spPr>
            <a:xfrm>
              <a:off x="1414200" y="487225"/>
              <a:ext cx="36025" cy="40275"/>
            </a:xfrm>
            <a:custGeom>
              <a:avLst/>
              <a:gdLst/>
              <a:ahLst/>
              <a:cxnLst/>
              <a:rect l="l" t="t" r="r" b="b"/>
              <a:pathLst>
                <a:path w="1441" h="1611" extrusionOk="0">
                  <a:moveTo>
                    <a:pt x="1440" y="0"/>
                  </a:moveTo>
                  <a:cubicBezTo>
                    <a:pt x="1356" y="36"/>
                    <a:pt x="1267" y="55"/>
                    <a:pt x="1177" y="55"/>
                  </a:cubicBezTo>
                  <a:cubicBezTo>
                    <a:pt x="1110" y="55"/>
                    <a:pt x="1043" y="44"/>
                    <a:pt x="977" y="23"/>
                  </a:cubicBezTo>
                  <a:lnTo>
                    <a:pt x="968" y="59"/>
                  </a:lnTo>
                  <a:cubicBezTo>
                    <a:pt x="968" y="59"/>
                    <a:pt x="711" y="927"/>
                    <a:pt x="1" y="1516"/>
                  </a:cubicBezTo>
                  <a:lnTo>
                    <a:pt x="14" y="1611"/>
                  </a:lnTo>
                  <a:lnTo>
                    <a:pt x="55" y="1606"/>
                  </a:lnTo>
                  <a:cubicBezTo>
                    <a:pt x="154" y="1606"/>
                    <a:pt x="253" y="1597"/>
                    <a:pt x="352" y="1579"/>
                  </a:cubicBezTo>
                  <a:lnTo>
                    <a:pt x="370" y="1579"/>
                  </a:lnTo>
                  <a:cubicBezTo>
                    <a:pt x="370" y="1530"/>
                    <a:pt x="388" y="1489"/>
                    <a:pt x="419" y="1458"/>
                  </a:cubicBezTo>
                  <a:cubicBezTo>
                    <a:pt x="549" y="1314"/>
                    <a:pt x="648" y="1382"/>
                    <a:pt x="815" y="1260"/>
                  </a:cubicBezTo>
                  <a:cubicBezTo>
                    <a:pt x="981" y="1139"/>
                    <a:pt x="1080" y="882"/>
                    <a:pt x="1260" y="882"/>
                  </a:cubicBezTo>
                  <a:lnTo>
                    <a:pt x="1260" y="873"/>
                  </a:lnTo>
                  <a:cubicBezTo>
                    <a:pt x="1391" y="549"/>
                    <a:pt x="1431" y="81"/>
                    <a:pt x="1440"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p19"/>
            <p:cNvSpPr/>
            <p:nvPr/>
          </p:nvSpPr>
          <p:spPr>
            <a:xfrm>
              <a:off x="1337175" y="564375"/>
              <a:ext cx="27800" cy="96200"/>
            </a:xfrm>
            <a:custGeom>
              <a:avLst/>
              <a:gdLst/>
              <a:ahLst/>
              <a:cxnLst/>
              <a:rect l="l" t="t" r="r" b="b"/>
              <a:pathLst>
                <a:path w="1112" h="3848" extrusionOk="0">
                  <a:moveTo>
                    <a:pt x="1078" y="0"/>
                  </a:moveTo>
                  <a:cubicBezTo>
                    <a:pt x="1070" y="0"/>
                    <a:pt x="1063" y="4"/>
                    <a:pt x="1057" y="9"/>
                  </a:cubicBezTo>
                  <a:cubicBezTo>
                    <a:pt x="972" y="144"/>
                    <a:pt x="886" y="279"/>
                    <a:pt x="810" y="419"/>
                  </a:cubicBezTo>
                  <a:cubicBezTo>
                    <a:pt x="729" y="558"/>
                    <a:pt x="652" y="698"/>
                    <a:pt x="576" y="842"/>
                  </a:cubicBezTo>
                  <a:cubicBezTo>
                    <a:pt x="540" y="914"/>
                    <a:pt x="499" y="981"/>
                    <a:pt x="463" y="1053"/>
                  </a:cubicBezTo>
                  <a:lnTo>
                    <a:pt x="364" y="1269"/>
                  </a:lnTo>
                  <a:cubicBezTo>
                    <a:pt x="328" y="1341"/>
                    <a:pt x="297" y="1418"/>
                    <a:pt x="265" y="1490"/>
                  </a:cubicBezTo>
                  <a:lnTo>
                    <a:pt x="176" y="1714"/>
                  </a:lnTo>
                  <a:lnTo>
                    <a:pt x="99" y="1948"/>
                  </a:lnTo>
                  <a:cubicBezTo>
                    <a:pt x="90" y="1984"/>
                    <a:pt x="77" y="2020"/>
                    <a:pt x="63" y="2065"/>
                  </a:cubicBezTo>
                  <a:lnTo>
                    <a:pt x="36" y="2178"/>
                  </a:lnTo>
                  <a:cubicBezTo>
                    <a:pt x="18" y="2259"/>
                    <a:pt x="9" y="2340"/>
                    <a:pt x="5" y="2425"/>
                  </a:cubicBezTo>
                  <a:cubicBezTo>
                    <a:pt x="0" y="2443"/>
                    <a:pt x="0" y="2466"/>
                    <a:pt x="0" y="2488"/>
                  </a:cubicBezTo>
                  <a:lnTo>
                    <a:pt x="9" y="2551"/>
                  </a:lnTo>
                  <a:cubicBezTo>
                    <a:pt x="9" y="2574"/>
                    <a:pt x="9" y="2596"/>
                    <a:pt x="14" y="2614"/>
                  </a:cubicBezTo>
                  <a:lnTo>
                    <a:pt x="32" y="2673"/>
                  </a:lnTo>
                  <a:cubicBezTo>
                    <a:pt x="45" y="2713"/>
                    <a:pt x="59" y="2749"/>
                    <a:pt x="77" y="2790"/>
                  </a:cubicBezTo>
                  <a:cubicBezTo>
                    <a:pt x="90" y="2826"/>
                    <a:pt x="108" y="2866"/>
                    <a:pt x="126" y="2902"/>
                  </a:cubicBezTo>
                  <a:cubicBezTo>
                    <a:pt x="162" y="2974"/>
                    <a:pt x="198" y="3046"/>
                    <a:pt x="239" y="3114"/>
                  </a:cubicBezTo>
                  <a:cubicBezTo>
                    <a:pt x="315" y="3257"/>
                    <a:pt x="396" y="3392"/>
                    <a:pt x="477" y="3532"/>
                  </a:cubicBezTo>
                  <a:lnTo>
                    <a:pt x="477" y="3527"/>
                  </a:lnTo>
                  <a:lnTo>
                    <a:pt x="616" y="3833"/>
                  </a:lnTo>
                  <a:cubicBezTo>
                    <a:pt x="620" y="3841"/>
                    <a:pt x="630" y="3848"/>
                    <a:pt x="641" y="3848"/>
                  </a:cubicBezTo>
                  <a:cubicBezTo>
                    <a:pt x="643" y="3848"/>
                    <a:pt x="645" y="3848"/>
                    <a:pt x="648" y="3847"/>
                  </a:cubicBezTo>
                  <a:cubicBezTo>
                    <a:pt x="661" y="3842"/>
                    <a:pt x="666" y="3829"/>
                    <a:pt x="661" y="3815"/>
                  </a:cubicBezTo>
                  <a:lnTo>
                    <a:pt x="535" y="3500"/>
                  </a:lnTo>
                  <a:cubicBezTo>
                    <a:pt x="459" y="3365"/>
                    <a:pt x="382" y="3226"/>
                    <a:pt x="310" y="3082"/>
                  </a:cubicBezTo>
                  <a:cubicBezTo>
                    <a:pt x="274" y="3015"/>
                    <a:pt x="239" y="2943"/>
                    <a:pt x="207" y="2871"/>
                  </a:cubicBezTo>
                  <a:cubicBezTo>
                    <a:pt x="189" y="2835"/>
                    <a:pt x="176" y="2799"/>
                    <a:pt x="162" y="2763"/>
                  </a:cubicBezTo>
                  <a:cubicBezTo>
                    <a:pt x="144" y="2727"/>
                    <a:pt x="131" y="2691"/>
                    <a:pt x="122" y="2655"/>
                  </a:cubicBezTo>
                  <a:lnTo>
                    <a:pt x="108" y="2596"/>
                  </a:lnTo>
                  <a:cubicBezTo>
                    <a:pt x="104" y="2578"/>
                    <a:pt x="99" y="2565"/>
                    <a:pt x="99" y="2547"/>
                  </a:cubicBezTo>
                  <a:lnTo>
                    <a:pt x="95" y="2488"/>
                  </a:lnTo>
                  <a:lnTo>
                    <a:pt x="95" y="2434"/>
                  </a:lnTo>
                  <a:cubicBezTo>
                    <a:pt x="99" y="2358"/>
                    <a:pt x="108" y="2281"/>
                    <a:pt x="126" y="2205"/>
                  </a:cubicBezTo>
                  <a:lnTo>
                    <a:pt x="158" y="2088"/>
                  </a:lnTo>
                  <a:cubicBezTo>
                    <a:pt x="167" y="2052"/>
                    <a:pt x="180" y="2011"/>
                    <a:pt x="194" y="1975"/>
                  </a:cubicBezTo>
                  <a:lnTo>
                    <a:pt x="265" y="1750"/>
                  </a:lnTo>
                  <a:lnTo>
                    <a:pt x="355" y="1530"/>
                  </a:lnTo>
                  <a:cubicBezTo>
                    <a:pt x="382" y="1458"/>
                    <a:pt x="414" y="1386"/>
                    <a:pt x="445" y="1314"/>
                  </a:cubicBezTo>
                  <a:cubicBezTo>
                    <a:pt x="513" y="1170"/>
                    <a:pt x="585" y="1026"/>
                    <a:pt x="652" y="882"/>
                  </a:cubicBezTo>
                  <a:cubicBezTo>
                    <a:pt x="720" y="738"/>
                    <a:pt x="796" y="599"/>
                    <a:pt x="873" y="459"/>
                  </a:cubicBezTo>
                  <a:cubicBezTo>
                    <a:pt x="945" y="320"/>
                    <a:pt x="1021" y="180"/>
                    <a:pt x="1102" y="41"/>
                  </a:cubicBezTo>
                  <a:cubicBezTo>
                    <a:pt x="1111" y="27"/>
                    <a:pt x="1107" y="9"/>
                    <a:pt x="1093" y="5"/>
                  </a:cubicBezTo>
                  <a:cubicBezTo>
                    <a:pt x="1088" y="2"/>
                    <a:pt x="1083" y="0"/>
                    <a:pt x="1078"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8;p19"/>
            <p:cNvSpPr/>
            <p:nvPr/>
          </p:nvSpPr>
          <p:spPr>
            <a:xfrm>
              <a:off x="1380350" y="750775"/>
              <a:ext cx="44550" cy="197025"/>
            </a:xfrm>
            <a:custGeom>
              <a:avLst/>
              <a:gdLst/>
              <a:ahLst/>
              <a:cxnLst/>
              <a:rect l="l" t="t" r="r" b="b"/>
              <a:pathLst>
                <a:path w="1782" h="7881" extrusionOk="0">
                  <a:moveTo>
                    <a:pt x="25" y="1"/>
                  </a:moveTo>
                  <a:cubicBezTo>
                    <a:pt x="20" y="1"/>
                    <a:pt x="14" y="3"/>
                    <a:pt x="10" y="8"/>
                  </a:cubicBezTo>
                  <a:cubicBezTo>
                    <a:pt x="1" y="17"/>
                    <a:pt x="1" y="30"/>
                    <a:pt x="10" y="39"/>
                  </a:cubicBezTo>
                  <a:lnTo>
                    <a:pt x="91" y="116"/>
                  </a:lnTo>
                  <a:cubicBezTo>
                    <a:pt x="118" y="143"/>
                    <a:pt x="144" y="170"/>
                    <a:pt x="176" y="192"/>
                  </a:cubicBezTo>
                  <a:cubicBezTo>
                    <a:pt x="230" y="242"/>
                    <a:pt x="293" y="287"/>
                    <a:pt x="347" y="336"/>
                  </a:cubicBezTo>
                  <a:cubicBezTo>
                    <a:pt x="459" y="419"/>
                    <a:pt x="572" y="495"/>
                    <a:pt x="691" y="570"/>
                  </a:cubicBezTo>
                  <a:lnTo>
                    <a:pt x="691" y="570"/>
                  </a:lnTo>
                  <a:cubicBezTo>
                    <a:pt x="740" y="1177"/>
                    <a:pt x="798" y="1785"/>
                    <a:pt x="851" y="2396"/>
                  </a:cubicBezTo>
                  <a:lnTo>
                    <a:pt x="945" y="3319"/>
                  </a:lnTo>
                  <a:lnTo>
                    <a:pt x="995" y="3782"/>
                  </a:lnTo>
                  <a:cubicBezTo>
                    <a:pt x="1013" y="3939"/>
                    <a:pt x="1031" y="4092"/>
                    <a:pt x="1049" y="4245"/>
                  </a:cubicBezTo>
                  <a:lnTo>
                    <a:pt x="1161" y="5168"/>
                  </a:lnTo>
                  <a:cubicBezTo>
                    <a:pt x="1179" y="5325"/>
                    <a:pt x="1202" y="5478"/>
                    <a:pt x="1229" y="5631"/>
                  </a:cubicBezTo>
                  <a:lnTo>
                    <a:pt x="1301" y="6090"/>
                  </a:lnTo>
                  <a:lnTo>
                    <a:pt x="1337" y="6319"/>
                  </a:lnTo>
                  <a:lnTo>
                    <a:pt x="1355" y="6432"/>
                  </a:lnTo>
                  <a:lnTo>
                    <a:pt x="1386" y="6544"/>
                  </a:lnTo>
                  <a:lnTo>
                    <a:pt x="1503" y="6994"/>
                  </a:lnTo>
                  <a:cubicBezTo>
                    <a:pt x="1548" y="7142"/>
                    <a:pt x="1598" y="7291"/>
                    <a:pt x="1643" y="7439"/>
                  </a:cubicBezTo>
                  <a:lnTo>
                    <a:pt x="1782" y="7880"/>
                  </a:lnTo>
                  <a:lnTo>
                    <a:pt x="1670" y="7430"/>
                  </a:lnTo>
                  <a:cubicBezTo>
                    <a:pt x="1634" y="7282"/>
                    <a:pt x="1593" y="7129"/>
                    <a:pt x="1557" y="6981"/>
                  </a:cubicBezTo>
                  <a:lnTo>
                    <a:pt x="1458" y="6531"/>
                  </a:lnTo>
                  <a:lnTo>
                    <a:pt x="1436" y="6418"/>
                  </a:lnTo>
                  <a:lnTo>
                    <a:pt x="1418" y="6301"/>
                  </a:lnTo>
                  <a:lnTo>
                    <a:pt x="1391" y="6072"/>
                  </a:lnTo>
                  <a:lnTo>
                    <a:pt x="1337" y="5608"/>
                  </a:lnTo>
                  <a:cubicBezTo>
                    <a:pt x="1310" y="5456"/>
                    <a:pt x="1292" y="5303"/>
                    <a:pt x="1278" y="5150"/>
                  </a:cubicBezTo>
                  <a:lnTo>
                    <a:pt x="1188" y="4227"/>
                  </a:lnTo>
                  <a:lnTo>
                    <a:pt x="1094" y="3301"/>
                  </a:lnTo>
                  <a:lnTo>
                    <a:pt x="1004" y="2378"/>
                  </a:lnTo>
                  <a:cubicBezTo>
                    <a:pt x="941" y="1762"/>
                    <a:pt x="878" y="1146"/>
                    <a:pt x="801" y="530"/>
                  </a:cubicBezTo>
                  <a:cubicBezTo>
                    <a:pt x="801" y="512"/>
                    <a:pt x="788" y="494"/>
                    <a:pt x="774" y="489"/>
                  </a:cubicBezTo>
                  <a:cubicBezTo>
                    <a:pt x="644" y="422"/>
                    <a:pt x="518" y="350"/>
                    <a:pt x="392" y="269"/>
                  </a:cubicBezTo>
                  <a:cubicBezTo>
                    <a:pt x="329" y="228"/>
                    <a:pt x="266" y="188"/>
                    <a:pt x="212" y="147"/>
                  </a:cubicBezTo>
                  <a:cubicBezTo>
                    <a:pt x="180" y="125"/>
                    <a:pt x="149" y="102"/>
                    <a:pt x="122" y="80"/>
                  </a:cubicBezTo>
                  <a:lnTo>
                    <a:pt x="41" y="8"/>
                  </a:lnTo>
                  <a:cubicBezTo>
                    <a:pt x="37" y="3"/>
                    <a:pt x="31" y="1"/>
                    <a:pt x="25"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p19"/>
            <p:cNvSpPr/>
            <p:nvPr/>
          </p:nvSpPr>
          <p:spPr>
            <a:xfrm>
              <a:off x="1210075" y="486850"/>
              <a:ext cx="25325" cy="14350"/>
            </a:xfrm>
            <a:custGeom>
              <a:avLst/>
              <a:gdLst/>
              <a:ahLst/>
              <a:cxnLst/>
              <a:rect l="l" t="t" r="r" b="b"/>
              <a:pathLst>
                <a:path w="1013" h="574" extrusionOk="0">
                  <a:moveTo>
                    <a:pt x="110" y="1"/>
                  </a:moveTo>
                  <a:cubicBezTo>
                    <a:pt x="94" y="1"/>
                    <a:pt x="79" y="3"/>
                    <a:pt x="64" y="6"/>
                  </a:cubicBezTo>
                  <a:cubicBezTo>
                    <a:pt x="41" y="15"/>
                    <a:pt x="23" y="33"/>
                    <a:pt x="14" y="56"/>
                  </a:cubicBezTo>
                  <a:cubicBezTo>
                    <a:pt x="5" y="74"/>
                    <a:pt x="1" y="92"/>
                    <a:pt x="1" y="114"/>
                  </a:cubicBezTo>
                  <a:cubicBezTo>
                    <a:pt x="1" y="146"/>
                    <a:pt x="5" y="177"/>
                    <a:pt x="19" y="209"/>
                  </a:cubicBezTo>
                  <a:cubicBezTo>
                    <a:pt x="32" y="267"/>
                    <a:pt x="59" y="326"/>
                    <a:pt x="95" y="380"/>
                  </a:cubicBezTo>
                  <a:lnTo>
                    <a:pt x="100" y="384"/>
                  </a:lnTo>
                  <a:cubicBezTo>
                    <a:pt x="100" y="388"/>
                    <a:pt x="104" y="391"/>
                    <a:pt x="108" y="391"/>
                  </a:cubicBezTo>
                  <a:cubicBezTo>
                    <a:pt x="110" y="391"/>
                    <a:pt x="112" y="390"/>
                    <a:pt x="113" y="389"/>
                  </a:cubicBezTo>
                  <a:cubicBezTo>
                    <a:pt x="118" y="389"/>
                    <a:pt x="122" y="380"/>
                    <a:pt x="118" y="375"/>
                  </a:cubicBezTo>
                  <a:lnTo>
                    <a:pt x="113" y="366"/>
                  </a:lnTo>
                  <a:cubicBezTo>
                    <a:pt x="91" y="312"/>
                    <a:pt x="77" y="254"/>
                    <a:pt x="68" y="200"/>
                  </a:cubicBezTo>
                  <a:cubicBezTo>
                    <a:pt x="64" y="173"/>
                    <a:pt x="64" y="141"/>
                    <a:pt x="64" y="114"/>
                  </a:cubicBezTo>
                  <a:cubicBezTo>
                    <a:pt x="68" y="92"/>
                    <a:pt x="77" y="74"/>
                    <a:pt x="86" y="74"/>
                  </a:cubicBezTo>
                  <a:cubicBezTo>
                    <a:pt x="104" y="74"/>
                    <a:pt x="127" y="78"/>
                    <a:pt x="145" y="87"/>
                  </a:cubicBezTo>
                  <a:cubicBezTo>
                    <a:pt x="167" y="101"/>
                    <a:pt x="194" y="114"/>
                    <a:pt x="217" y="132"/>
                  </a:cubicBezTo>
                  <a:cubicBezTo>
                    <a:pt x="262" y="164"/>
                    <a:pt x="307" y="200"/>
                    <a:pt x="352" y="240"/>
                  </a:cubicBezTo>
                  <a:cubicBezTo>
                    <a:pt x="442" y="321"/>
                    <a:pt x="540" y="393"/>
                    <a:pt x="648" y="452"/>
                  </a:cubicBezTo>
                  <a:cubicBezTo>
                    <a:pt x="671" y="470"/>
                    <a:pt x="702" y="483"/>
                    <a:pt x="729" y="497"/>
                  </a:cubicBezTo>
                  <a:cubicBezTo>
                    <a:pt x="756" y="510"/>
                    <a:pt x="783" y="524"/>
                    <a:pt x="815" y="533"/>
                  </a:cubicBezTo>
                  <a:cubicBezTo>
                    <a:pt x="869" y="555"/>
                    <a:pt x="932" y="569"/>
                    <a:pt x="995" y="573"/>
                  </a:cubicBezTo>
                  <a:cubicBezTo>
                    <a:pt x="999" y="573"/>
                    <a:pt x="1008" y="569"/>
                    <a:pt x="1008" y="564"/>
                  </a:cubicBezTo>
                  <a:cubicBezTo>
                    <a:pt x="1013" y="555"/>
                    <a:pt x="1008" y="546"/>
                    <a:pt x="999" y="542"/>
                  </a:cubicBezTo>
                  <a:cubicBezTo>
                    <a:pt x="941" y="528"/>
                    <a:pt x="887" y="506"/>
                    <a:pt x="837" y="474"/>
                  </a:cubicBezTo>
                  <a:cubicBezTo>
                    <a:pt x="810" y="465"/>
                    <a:pt x="788" y="447"/>
                    <a:pt x="761" y="434"/>
                  </a:cubicBezTo>
                  <a:cubicBezTo>
                    <a:pt x="738" y="420"/>
                    <a:pt x="711" y="402"/>
                    <a:pt x="689" y="384"/>
                  </a:cubicBezTo>
                  <a:lnTo>
                    <a:pt x="617" y="335"/>
                  </a:lnTo>
                  <a:lnTo>
                    <a:pt x="545" y="281"/>
                  </a:lnTo>
                  <a:cubicBezTo>
                    <a:pt x="500" y="249"/>
                    <a:pt x="455" y="213"/>
                    <a:pt x="406" y="173"/>
                  </a:cubicBezTo>
                  <a:cubicBezTo>
                    <a:pt x="361" y="137"/>
                    <a:pt x="311" y="96"/>
                    <a:pt x="262" y="60"/>
                  </a:cubicBezTo>
                  <a:cubicBezTo>
                    <a:pt x="235" y="42"/>
                    <a:pt x="203" y="29"/>
                    <a:pt x="176" y="15"/>
                  </a:cubicBezTo>
                  <a:cubicBezTo>
                    <a:pt x="155" y="5"/>
                    <a:pt x="132" y="1"/>
                    <a:pt x="110"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19"/>
            <p:cNvSpPr/>
            <p:nvPr/>
          </p:nvSpPr>
          <p:spPr>
            <a:xfrm>
              <a:off x="1201200" y="497900"/>
              <a:ext cx="18350" cy="13425"/>
            </a:xfrm>
            <a:custGeom>
              <a:avLst/>
              <a:gdLst/>
              <a:ahLst/>
              <a:cxnLst/>
              <a:rect l="l" t="t" r="r" b="b"/>
              <a:pathLst>
                <a:path w="734" h="537" extrusionOk="0">
                  <a:moveTo>
                    <a:pt x="45" y="1"/>
                  </a:moveTo>
                  <a:cubicBezTo>
                    <a:pt x="36" y="5"/>
                    <a:pt x="23" y="10"/>
                    <a:pt x="14" y="14"/>
                  </a:cubicBezTo>
                  <a:lnTo>
                    <a:pt x="5" y="23"/>
                  </a:lnTo>
                  <a:cubicBezTo>
                    <a:pt x="0" y="28"/>
                    <a:pt x="0" y="37"/>
                    <a:pt x="5" y="41"/>
                  </a:cubicBezTo>
                  <a:cubicBezTo>
                    <a:pt x="7" y="44"/>
                    <a:pt x="9" y="45"/>
                    <a:pt x="12" y="45"/>
                  </a:cubicBezTo>
                  <a:cubicBezTo>
                    <a:pt x="15" y="45"/>
                    <a:pt x="18" y="44"/>
                    <a:pt x="23" y="41"/>
                  </a:cubicBezTo>
                  <a:cubicBezTo>
                    <a:pt x="25" y="39"/>
                    <a:pt x="30" y="38"/>
                    <a:pt x="35" y="38"/>
                  </a:cubicBezTo>
                  <a:cubicBezTo>
                    <a:pt x="40" y="38"/>
                    <a:pt x="45" y="39"/>
                    <a:pt x="50" y="41"/>
                  </a:cubicBezTo>
                  <a:cubicBezTo>
                    <a:pt x="59" y="41"/>
                    <a:pt x="72" y="46"/>
                    <a:pt x="81" y="50"/>
                  </a:cubicBezTo>
                  <a:cubicBezTo>
                    <a:pt x="95" y="59"/>
                    <a:pt x="113" y="68"/>
                    <a:pt x="126" y="82"/>
                  </a:cubicBezTo>
                  <a:cubicBezTo>
                    <a:pt x="153" y="109"/>
                    <a:pt x="189" y="136"/>
                    <a:pt x="230" y="172"/>
                  </a:cubicBezTo>
                  <a:lnTo>
                    <a:pt x="347" y="284"/>
                  </a:lnTo>
                  <a:cubicBezTo>
                    <a:pt x="387" y="320"/>
                    <a:pt x="428" y="356"/>
                    <a:pt x="468" y="392"/>
                  </a:cubicBezTo>
                  <a:cubicBezTo>
                    <a:pt x="486" y="406"/>
                    <a:pt x="509" y="424"/>
                    <a:pt x="527" y="437"/>
                  </a:cubicBezTo>
                  <a:cubicBezTo>
                    <a:pt x="545" y="451"/>
                    <a:pt x="567" y="464"/>
                    <a:pt x="585" y="478"/>
                  </a:cubicBezTo>
                  <a:cubicBezTo>
                    <a:pt x="603" y="487"/>
                    <a:pt x="621" y="496"/>
                    <a:pt x="639" y="505"/>
                  </a:cubicBezTo>
                  <a:cubicBezTo>
                    <a:pt x="653" y="514"/>
                    <a:pt x="666" y="518"/>
                    <a:pt x="680" y="523"/>
                  </a:cubicBezTo>
                  <a:lnTo>
                    <a:pt x="716" y="536"/>
                  </a:lnTo>
                  <a:cubicBezTo>
                    <a:pt x="720" y="536"/>
                    <a:pt x="725" y="532"/>
                    <a:pt x="729" y="527"/>
                  </a:cubicBezTo>
                  <a:cubicBezTo>
                    <a:pt x="734" y="523"/>
                    <a:pt x="734" y="509"/>
                    <a:pt x="729" y="505"/>
                  </a:cubicBezTo>
                  <a:cubicBezTo>
                    <a:pt x="729" y="505"/>
                    <a:pt x="716" y="496"/>
                    <a:pt x="698" y="482"/>
                  </a:cubicBezTo>
                  <a:cubicBezTo>
                    <a:pt x="684" y="473"/>
                    <a:pt x="671" y="464"/>
                    <a:pt x="662" y="455"/>
                  </a:cubicBezTo>
                  <a:cubicBezTo>
                    <a:pt x="653" y="446"/>
                    <a:pt x="639" y="433"/>
                    <a:pt x="621" y="419"/>
                  </a:cubicBezTo>
                  <a:cubicBezTo>
                    <a:pt x="608" y="406"/>
                    <a:pt x="594" y="392"/>
                    <a:pt x="576" y="374"/>
                  </a:cubicBezTo>
                  <a:lnTo>
                    <a:pt x="522" y="325"/>
                  </a:lnTo>
                  <a:cubicBezTo>
                    <a:pt x="486" y="289"/>
                    <a:pt x="446" y="248"/>
                    <a:pt x="405" y="212"/>
                  </a:cubicBezTo>
                  <a:cubicBezTo>
                    <a:pt x="360" y="176"/>
                    <a:pt x="320" y="140"/>
                    <a:pt x="279" y="109"/>
                  </a:cubicBezTo>
                  <a:cubicBezTo>
                    <a:pt x="239" y="77"/>
                    <a:pt x="198" y="50"/>
                    <a:pt x="153" y="28"/>
                  </a:cubicBezTo>
                  <a:cubicBezTo>
                    <a:pt x="135" y="19"/>
                    <a:pt x="117" y="10"/>
                    <a:pt x="99" y="5"/>
                  </a:cubicBezTo>
                  <a:cubicBezTo>
                    <a:pt x="81" y="1"/>
                    <a:pt x="63" y="1"/>
                    <a:pt x="45"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1;p19"/>
            <p:cNvSpPr/>
            <p:nvPr/>
          </p:nvSpPr>
          <p:spPr>
            <a:xfrm>
              <a:off x="1203675" y="491300"/>
              <a:ext cx="21825" cy="13950"/>
            </a:xfrm>
            <a:custGeom>
              <a:avLst/>
              <a:gdLst/>
              <a:ahLst/>
              <a:cxnLst/>
              <a:rect l="l" t="t" r="r" b="b"/>
              <a:pathLst>
                <a:path w="873" h="558" extrusionOk="0">
                  <a:moveTo>
                    <a:pt x="119" y="1"/>
                  </a:moveTo>
                  <a:cubicBezTo>
                    <a:pt x="112" y="1"/>
                    <a:pt x="104" y="2"/>
                    <a:pt x="95" y="4"/>
                  </a:cubicBezTo>
                  <a:cubicBezTo>
                    <a:pt x="86" y="8"/>
                    <a:pt x="77" y="8"/>
                    <a:pt x="72" y="13"/>
                  </a:cubicBezTo>
                  <a:cubicBezTo>
                    <a:pt x="32" y="35"/>
                    <a:pt x="9" y="76"/>
                    <a:pt x="5" y="121"/>
                  </a:cubicBezTo>
                  <a:cubicBezTo>
                    <a:pt x="0" y="170"/>
                    <a:pt x="5" y="220"/>
                    <a:pt x="23" y="269"/>
                  </a:cubicBezTo>
                  <a:cubicBezTo>
                    <a:pt x="23" y="287"/>
                    <a:pt x="32" y="305"/>
                    <a:pt x="36" y="319"/>
                  </a:cubicBezTo>
                  <a:cubicBezTo>
                    <a:pt x="40" y="325"/>
                    <a:pt x="48" y="330"/>
                    <a:pt x="54" y="330"/>
                  </a:cubicBezTo>
                  <a:cubicBezTo>
                    <a:pt x="56" y="330"/>
                    <a:pt x="58" y="329"/>
                    <a:pt x="59" y="328"/>
                  </a:cubicBezTo>
                  <a:cubicBezTo>
                    <a:pt x="68" y="328"/>
                    <a:pt x="77" y="319"/>
                    <a:pt x="72" y="310"/>
                  </a:cubicBezTo>
                  <a:cubicBezTo>
                    <a:pt x="72" y="310"/>
                    <a:pt x="68" y="292"/>
                    <a:pt x="68" y="260"/>
                  </a:cubicBezTo>
                  <a:cubicBezTo>
                    <a:pt x="68" y="215"/>
                    <a:pt x="68" y="175"/>
                    <a:pt x="77" y="134"/>
                  </a:cubicBezTo>
                  <a:cubicBezTo>
                    <a:pt x="81" y="121"/>
                    <a:pt x="86" y="112"/>
                    <a:pt x="90" y="103"/>
                  </a:cubicBezTo>
                  <a:cubicBezTo>
                    <a:pt x="95" y="94"/>
                    <a:pt x="99" y="94"/>
                    <a:pt x="99" y="89"/>
                  </a:cubicBezTo>
                  <a:cubicBezTo>
                    <a:pt x="104" y="85"/>
                    <a:pt x="108" y="85"/>
                    <a:pt x="108" y="85"/>
                  </a:cubicBezTo>
                  <a:lnTo>
                    <a:pt x="108" y="85"/>
                  </a:lnTo>
                  <a:lnTo>
                    <a:pt x="99" y="89"/>
                  </a:lnTo>
                  <a:cubicBezTo>
                    <a:pt x="108" y="85"/>
                    <a:pt x="117" y="80"/>
                    <a:pt x="122" y="80"/>
                  </a:cubicBezTo>
                  <a:cubicBezTo>
                    <a:pt x="122" y="85"/>
                    <a:pt x="122" y="85"/>
                    <a:pt x="126" y="85"/>
                  </a:cubicBezTo>
                  <a:cubicBezTo>
                    <a:pt x="140" y="89"/>
                    <a:pt x="153" y="94"/>
                    <a:pt x="162" y="103"/>
                  </a:cubicBezTo>
                  <a:cubicBezTo>
                    <a:pt x="225" y="139"/>
                    <a:pt x="279" y="184"/>
                    <a:pt x="333" y="233"/>
                  </a:cubicBezTo>
                  <a:cubicBezTo>
                    <a:pt x="437" y="328"/>
                    <a:pt x="554" y="413"/>
                    <a:pt x="675" y="485"/>
                  </a:cubicBezTo>
                  <a:cubicBezTo>
                    <a:pt x="716" y="508"/>
                    <a:pt x="761" y="526"/>
                    <a:pt x="805" y="539"/>
                  </a:cubicBezTo>
                  <a:lnTo>
                    <a:pt x="855" y="557"/>
                  </a:lnTo>
                  <a:cubicBezTo>
                    <a:pt x="859" y="557"/>
                    <a:pt x="868" y="557"/>
                    <a:pt x="868" y="553"/>
                  </a:cubicBezTo>
                  <a:cubicBezTo>
                    <a:pt x="873" y="544"/>
                    <a:pt x="868" y="539"/>
                    <a:pt x="864" y="535"/>
                  </a:cubicBezTo>
                  <a:lnTo>
                    <a:pt x="819" y="508"/>
                  </a:lnTo>
                  <a:cubicBezTo>
                    <a:pt x="783" y="485"/>
                    <a:pt x="743" y="463"/>
                    <a:pt x="707" y="431"/>
                  </a:cubicBezTo>
                  <a:cubicBezTo>
                    <a:pt x="617" y="368"/>
                    <a:pt x="504" y="265"/>
                    <a:pt x="392" y="161"/>
                  </a:cubicBezTo>
                  <a:cubicBezTo>
                    <a:pt x="333" y="107"/>
                    <a:pt x="270" y="62"/>
                    <a:pt x="203" y="26"/>
                  </a:cubicBezTo>
                  <a:cubicBezTo>
                    <a:pt x="185" y="17"/>
                    <a:pt x="162" y="8"/>
                    <a:pt x="140" y="4"/>
                  </a:cubicBezTo>
                  <a:cubicBezTo>
                    <a:pt x="133" y="2"/>
                    <a:pt x="126" y="1"/>
                    <a:pt x="119"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p19"/>
            <p:cNvSpPr/>
            <p:nvPr/>
          </p:nvSpPr>
          <p:spPr>
            <a:xfrm>
              <a:off x="1435350" y="456275"/>
              <a:ext cx="18800" cy="14900"/>
            </a:xfrm>
            <a:custGeom>
              <a:avLst/>
              <a:gdLst/>
              <a:ahLst/>
              <a:cxnLst/>
              <a:rect l="l" t="t" r="r" b="b"/>
              <a:pathLst>
                <a:path w="752" h="596" extrusionOk="0">
                  <a:moveTo>
                    <a:pt x="463" y="0"/>
                  </a:moveTo>
                  <a:cubicBezTo>
                    <a:pt x="456" y="0"/>
                    <a:pt x="449" y="0"/>
                    <a:pt x="441" y="1"/>
                  </a:cubicBezTo>
                  <a:cubicBezTo>
                    <a:pt x="405" y="6"/>
                    <a:pt x="369" y="10"/>
                    <a:pt x="329" y="24"/>
                  </a:cubicBezTo>
                  <a:lnTo>
                    <a:pt x="311" y="33"/>
                  </a:lnTo>
                  <a:lnTo>
                    <a:pt x="297" y="37"/>
                  </a:lnTo>
                  <a:lnTo>
                    <a:pt x="293" y="37"/>
                  </a:lnTo>
                  <a:lnTo>
                    <a:pt x="284" y="42"/>
                  </a:lnTo>
                  <a:cubicBezTo>
                    <a:pt x="266" y="51"/>
                    <a:pt x="248" y="60"/>
                    <a:pt x="234" y="69"/>
                  </a:cubicBezTo>
                  <a:cubicBezTo>
                    <a:pt x="176" y="114"/>
                    <a:pt x="126" y="168"/>
                    <a:pt x="90" y="231"/>
                  </a:cubicBezTo>
                  <a:cubicBezTo>
                    <a:pt x="63" y="280"/>
                    <a:pt x="41" y="334"/>
                    <a:pt x="23" y="388"/>
                  </a:cubicBezTo>
                  <a:cubicBezTo>
                    <a:pt x="10" y="441"/>
                    <a:pt x="1" y="493"/>
                    <a:pt x="0" y="550"/>
                  </a:cubicBezTo>
                  <a:lnTo>
                    <a:pt x="0" y="550"/>
                  </a:lnTo>
                  <a:cubicBezTo>
                    <a:pt x="0" y="550"/>
                    <a:pt x="0" y="550"/>
                    <a:pt x="0" y="550"/>
                  </a:cubicBezTo>
                  <a:lnTo>
                    <a:pt x="0" y="555"/>
                  </a:lnTo>
                  <a:cubicBezTo>
                    <a:pt x="0" y="553"/>
                    <a:pt x="0" y="552"/>
                    <a:pt x="0" y="550"/>
                  </a:cubicBezTo>
                  <a:lnTo>
                    <a:pt x="0" y="550"/>
                  </a:lnTo>
                  <a:cubicBezTo>
                    <a:pt x="3" y="579"/>
                    <a:pt x="27" y="596"/>
                    <a:pt x="51" y="596"/>
                  </a:cubicBezTo>
                  <a:cubicBezTo>
                    <a:pt x="68" y="596"/>
                    <a:pt x="85" y="587"/>
                    <a:pt x="95" y="568"/>
                  </a:cubicBezTo>
                  <a:lnTo>
                    <a:pt x="113" y="532"/>
                  </a:lnTo>
                  <a:cubicBezTo>
                    <a:pt x="126" y="510"/>
                    <a:pt x="140" y="478"/>
                    <a:pt x="162" y="442"/>
                  </a:cubicBezTo>
                  <a:cubicBezTo>
                    <a:pt x="207" y="357"/>
                    <a:pt x="270" y="280"/>
                    <a:pt x="342" y="222"/>
                  </a:cubicBezTo>
                  <a:cubicBezTo>
                    <a:pt x="351" y="213"/>
                    <a:pt x="365" y="208"/>
                    <a:pt x="374" y="204"/>
                  </a:cubicBezTo>
                  <a:lnTo>
                    <a:pt x="383" y="199"/>
                  </a:lnTo>
                  <a:lnTo>
                    <a:pt x="405" y="190"/>
                  </a:lnTo>
                  <a:cubicBezTo>
                    <a:pt x="423" y="181"/>
                    <a:pt x="441" y="177"/>
                    <a:pt x="459" y="172"/>
                  </a:cubicBezTo>
                  <a:cubicBezTo>
                    <a:pt x="468" y="170"/>
                    <a:pt x="477" y="169"/>
                    <a:pt x="486" y="169"/>
                  </a:cubicBezTo>
                  <a:cubicBezTo>
                    <a:pt x="495" y="169"/>
                    <a:pt x="504" y="170"/>
                    <a:pt x="513" y="172"/>
                  </a:cubicBezTo>
                  <a:cubicBezTo>
                    <a:pt x="531" y="172"/>
                    <a:pt x="545" y="177"/>
                    <a:pt x="558" y="186"/>
                  </a:cubicBezTo>
                  <a:cubicBezTo>
                    <a:pt x="585" y="199"/>
                    <a:pt x="608" y="217"/>
                    <a:pt x="630" y="235"/>
                  </a:cubicBezTo>
                  <a:cubicBezTo>
                    <a:pt x="644" y="253"/>
                    <a:pt x="653" y="262"/>
                    <a:pt x="653" y="262"/>
                  </a:cubicBezTo>
                  <a:cubicBezTo>
                    <a:pt x="659" y="279"/>
                    <a:pt x="678" y="290"/>
                    <a:pt x="696" y="290"/>
                  </a:cubicBezTo>
                  <a:cubicBezTo>
                    <a:pt x="703" y="290"/>
                    <a:pt x="709" y="288"/>
                    <a:pt x="716" y="285"/>
                  </a:cubicBezTo>
                  <a:cubicBezTo>
                    <a:pt x="738" y="276"/>
                    <a:pt x="752" y="249"/>
                    <a:pt x="743" y="222"/>
                  </a:cubicBezTo>
                  <a:cubicBezTo>
                    <a:pt x="738" y="208"/>
                    <a:pt x="734" y="190"/>
                    <a:pt x="725" y="177"/>
                  </a:cubicBezTo>
                  <a:cubicBezTo>
                    <a:pt x="707" y="132"/>
                    <a:pt x="680" y="96"/>
                    <a:pt x="644" y="64"/>
                  </a:cubicBezTo>
                  <a:cubicBezTo>
                    <a:pt x="617" y="42"/>
                    <a:pt x="590" y="28"/>
                    <a:pt x="554" y="15"/>
                  </a:cubicBezTo>
                  <a:cubicBezTo>
                    <a:pt x="524" y="7"/>
                    <a:pt x="495" y="0"/>
                    <a:pt x="463"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3;p19"/>
            <p:cNvSpPr/>
            <p:nvPr/>
          </p:nvSpPr>
          <p:spPr>
            <a:xfrm>
              <a:off x="1367800" y="487175"/>
              <a:ext cx="5725" cy="3675"/>
            </a:xfrm>
            <a:custGeom>
              <a:avLst/>
              <a:gdLst/>
              <a:ahLst/>
              <a:cxnLst/>
              <a:rect l="l" t="t" r="r" b="b"/>
              <a:pathLst>
                <a:path w="229" h="147" extrusionOk="0">
                  <a:moveTo>
                    <a:pt x="182" y="0"/>
                  </a:moveTo>
                  <a:cubicBezTo>
                    <a:pt x="128" y="0"/>
                    <a:pt x="0" y="138"/>
                    <a:pt x="21" y="142"/>
                  </a:cubicBezTo>
                  <a:cubicBezTo>
                    <a:pt x="29" y="145"/>
                    <a:pt x="37" y="146"/>
                    <a:pt x="45" y="146"/>
                  </a:cubicBezTo>
                  <a:cubicBezTo>
                    <a:pt x="125" y="146"/>
                    <a:pt x="229" y="23"/>
                    <a:pt x="192" y="2"/>
                  </a:cubicBezTo>
                  <a:cubicBezTo>
                    <a:pt x="189" y="1"/>
                    <a:pt x="186" y="0"/>
                    <a:pt x="182"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p19"/>
            <p:cNvSpPr/>
            <p:nvPr/>
          </p:nvSpPr>
          <p:spPr>
            <a:xfrm>
              <a:off x="1354700" y="478275"/>
              <a:ext cx="8800" cy="14600"/>
            </a:xfrm>
            <a:custGeom>
              <a:avLst/>
              <a:gdLst/>
              <a:ahLst/>
              <a:cxnLst/>
              <a:rect l="l" t="t" r="r" b="b"/>
              <a:pathLst>
                <a:path w="352" h="584" extrusionOk="0">
                  <a:moveTo>
                    <a:pt x="175" y="0"/>
                  </a:moveTo>
                  <a:cubicBezTo>
                    <a:pt x="169" y="0"/>
                    <a:pt x="164" y="2"/>
                    <a:pt x="158" y="8"/>
                  </a:cubicBezTo>
                  <a:lnTo>
                    <a:pt x="158" y="3"/>
                  </a:lnTo>
                  <a:cubicBezTo>
                    <a:pt x="127" y="30"/>
                    <a:pt x="104" y="62"/>
                    <a:pt x="82" y="98"/>
                  </a:cubicBezTo>
                  <a:cubicBezTo>
                    <a:pt x="59" y="134"/>
                    <a:pt x="37" y="169"/>
                    <a:pt x="23" y="210"/>
                  </a:cubicBezTo>
                  <a:cubicBezTo>
                    <a:pt x="19" y="232"/>
                    <a:pt x="10" y="255"/>
                    <a:pt x="5" y="277"/>
                  </a:cubicBezTo>
                  <a:cubicBezTo>
                    <a:pt x="1" y="304"/>
                    <a:pt x="1" y="336"/>
                    <a:pt x="5" y="363"/>
                  </a:cubicBezTo>
                  <a:cubicBezTo>
                    <a:pt x="32" y="457"/>
                    <a:pt x="104" y="534"/>
                    <a:pt x="203" y="565"/>
                  </a:cubicBezTo>
                  <a:cubicBezTo>
                    <a:pt x="230" y="574"/>
                    <a:pt x="262" y="579"/>
                    <a:pt x="293" y="583"/>
                  </a:cubicBezTo>
                  <a:lnTo>
                    <a:pt x="325" y="583"/>
                  </a:lnTo>
                  <a:cubicBezTo>
                    <a:pt x="338" y="579"/>
                    <a:pt x="352" y="570"/>
                    <a:pt x="352" y="552"/>
                  </a:cubicBezTo>
                  <a:cubicBezTo>
                    <a:pt x="352" y="543"/>
                    <a:pt x="343" y="529"/>
                    <a:pt x="329" y="529"/>
                  </a:cubicBezTo>
                  <a:lnTo>
                    <a:pt x="298" y="520"/>
                  </a:lnTo>
                  <a:cubicBezTo>
                    <a:pt x="275" y="516"/>
                    <a:pt x="253" y="507"/>
                    <a:pt x="235" y="493"/>
                  </a:cubicBezTo>
                  <a:cubicBezTo>
                    <a:pt x="172" y="462"/>
                    <a:pt x="127" y="408"/>
                    <a:pt x="104" y="345"/>
                  </a:cubicBezTo>
                  <a:cubicBezTo>
                    <a:pt x="104" y="327"/>
                    <a:pt x="104" y="313"/>
                    <a:pt x="104" y="295"/>
                  </a:cubicBezTo>
                  <a:cubicBezTo>
                    <a:pt x="109" y="277"/>
                    <a:pt x="113" y="259"/>
                    <a:pt x="118" y="241"/>
                  </a:cubicBezTo>
                  <a:cubicBezTo>
                    <a:pt x="127" y="205"/>
                    <a:pt x="140" y="174"/>
                    <a:pt x="154" y="138"/>
                  </a:cubicBezTo>
                  <a:cubicBezTo>
                    <a:pt x="181" y="80"/>
                    <a:pt x="199" y="44"/>
                    <a:pt x="199" y="44"/>
                  </a:cubicBezTo>
                  <a:cubicBezTo>
                    <a:pt x="208" y="30"/>
                    <a:pt x="203" y="12"/>
                    <a:pt x="190" y="3"/>
                  </a:cubicBezTo>
                  <a:cubicBezTo>
                    <a:pt x="184" y="1"/>
                    <a:pt x="179" y="0"/>
                    <a:pt x="175"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5;p19"/>
            <p:cNvSpPr/>
            <p:nvPr/>
          </p:nvSpPr>
          <p:spPr>
            <a:xfrm>
              <a:off x="1383625" y="478075"/>
              <a:ext cx="39600" cy="33525"/>
            </a:xfrm>
            <a:custGeom>
              <a:avLst/>
              <a:gdLst/>
              <a:ahLst/>
              <a:cxnLst/>
              <a:rect l="l" t="t" r="r" b="b"/>
              <a:pathLst>
                <a:path w="1584" h="1341" extrusionOk="0">
                  <a:moveTo>
                    <a:pt x="744" y="1"/>
                  </a:moveTo>
                  <a:cubicBezTo>
                    <a:pt x="687" y="1"/>
                    <a:pt x="627" y="8"/>
                    <a:pt x="567" y="25"/>
                  </a:cubicBezTo>
                  <a:cubicBezTo>
                    <a:pt x="211" y="119"/>
                    <a:pt x="0" y="488"/>
                    <a:pt x="94" y="843"/>
                  </a:cubicBezTo>
                  <a:cubicBezTo>
                    <a:pt x="180" y="1167"/>
                    <a:pt x="462" y="1341"/>
                    <a:pt x="745" y="1341"/>
                  </a:cubicBezTo>
                  <a:cubicBezTo>
                    <a:pt x="966" y="1341"/>
                    <a:pt x="1188" y="1235"/>
                    <a:pt x="1318" y="1010"/>
                  </a:cubicBezTo>
                  <a:cubicBezTo>
                    <a:pt x="1584" y="547"/>
                    <a:pt x="1233" y="1"/>
                    <a:pt x="744" y="1"/>
                  </a:cubicBezTo>
                  <a:close/>
                </a:path>
              </a:pathLst>
            </a:custGeom>
            <a:solidFill>
              <a:srgbClr val="FF9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6;p19"/>
            <p:cNvSpPr/>
            <p:nvPr/>
          </p:nvSpPr>
          <p:spPr>
            <a:xfrm>
              <a:off x="1315350" y="489200"/>
              <a:ext cx="39700" cy="33425"/>
            </a:xfrm>
            <a:custGeom>
              <a:avLst/>
              <a:gdLst/>
              <a:ahLst/>
              <a:cxnLst/>
              <a:rect l="l" t="t" r="r" b="b"/>
              <a:pathLst>
                <a:path w="1588" h="1337" extrusionOk="0">
                  <a:moveTo>
                    <a:pt x="753" y="0"/>
                  </a:moveTo>
                  <a:cubicBezTo>
                    <a:pt x="695" y="0"/>
                    <a:pt x="634" y="8"/>
                    <a:pt x="572" y="25"/>
                  </a:cubicBezTo>
                  <a:cubicBezTo>
                    <a:pt x="216" y="119"/>
                    <a:pt x="0" y="484"/>
                    <a:pt x="95" y="839"/>
                  </a:cubicBezTo>
                  <a:cubicBezTo>
                    <a:pt x="181" y="1162"/>
                    <a:pt x="462" y="1337"/>
                    <a:pt x="745" y="1337"/>
                  </a:cubicBezTo>
                  <a:cubicBezTo>
                    <a:pt x="966" y="1337"/>
                    <a:pt x="1188" y="1230"/>
                    <a:pt x="1318" y="1006"/>
                  </a:cubicBezTo>
                  <a:cubicBezTo>
                    <a:pt x="1587" y="544"/>
                    <a:pt x="1240" y="0"/>
                    <a:pt x="753" y="0"/>
                  </a:cubicBezTo>
                  <a:close/>
                </a:path>
              </a:pathLst>
            </a:custGeom>
            <a:solidFill>
              <a:srgbClr val="FF9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7;p19"/>
            <p:cNvSpPr/>
            <p:nvPr/>
          </p:nvSpPr>
          <p:spPr>
            <a:xfrm>
              <a:off x="1383050" y="464800"/>
              <a:ext cx="13525" cy="13975"/>
            </a:xfrm>
            <a:custGeom>
              <a:avLst/>
              <a:gdLst/>
              <a:ahLst/>
              <a:cxnLst/>
              <a:rect l="l" t="t" r="r" b="b"/>
              <a:pathLst>
                <a:path w="541" h="559" extrusionOk="0">
                  <a:moveTo>
                    <a:pt x="246" y="0"/>
                  </a:moveTo>
                  <a:cubicBezTo>
                    <a:pt x="229" y="0"/>
                    <a:pt x="211" y="2"/>
                    <a:pt x="194" y="7"/>
                  </a:cubicBezTo>
                  <a:cubicBezTo>
                    <a:pt x="68" y="43"/>
                    <a:pt x="1" y="191"/>
                    <a:pt x="41" y="344"/>
                  </a:cubicBezTo>
                  <a:cubicBezTo>
                    <a:pt x="76" y="471"/>
                    <a:pt x="180" y="559"/>
                    <a:pt x="288" y="559"/>
                  </a:cubicBezTo>
                  <a:cubicBezTo>
                    <a:pt x="306" y="559"/>
                    <a:pt x="324" y="556"/>
                    <a:pt x="342" y="551"/>
                  </a:cubicBezTo>
                  <a:cubicBezTo>
                    <a:pt x="468" y="515"/>
                    <a:pt x="540" y="367"/>
                    <a:pt x="500" y="218"/>
                  </a:cubicBezTo>
                  <a:cubicBezTo>
                    <a:pt x="465" y="86"/>
                    <a:pt x="359" y="0"/>
                    <a:pt x="246"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8;p19"/>
            <p:cNvSpPr/>
            <p:nvPr/>
          </p:nvSpPr>
          <p:spPr>
            <a:xfrm>
              <a:off x="1389000" y="461275"/>
              <a:ext cx="9025" cy="9325"/>
            </a:xfrm>
            <a:custGeom>
              <a:avLst/>
              <a:gdLst/>
              <a:ahLst/>
              <a:cxnLst/>
              <a:rect l="l" t="t" r="r" b="b"/>
              <a:pathLst>
                <a:path w="361" h="373" extrusionOk="0">
                  <a:moveTo>
                    <a:pt x="319" y="1"/>
                  </a:moveTo>
                  <a:cubicBezTo>
                    <a:pt x="294" y="1"/>
                    <a:pt x="271" y="63"/>
                    <a:pt x="163" y="139"/>
                  </a:cubicBezTo>
                  <a:cubicBezTo>
                    <a:pt x="113" y="170"/>
                    <a:pt x="59" y="197"/>
                    <a:pt x="5" y="211"/>
                  </a:cubicBezTo>
                  <a:cubicBezTo>
                    <a:pt x="1" y="265"/>
                    <a:pt x="104" y="373"/>
                    <a:pt x="104" y="373"/>
                  </a:cubicBezTo>
                  <a:cubicBezTo>
                    <a:pt x="311" y="287"/>
                    <a:pt x="361" y="17"/>
                    <a:pt x="329" y="4"/>
                  </a:cubicBezTo>
                  <a:cubicBezTo>
                    <a:pt x="326" y="2"/>
                    <a:pt x="323" y="1"/>
                    <a:pt x="319"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p19"/>
            <p:cNvSpPr/>
            <p:nvPr/>
          </p:nvSpPr>
          <p:spPr>
            <a:xfrm>
              <a:off x="1332775" y="472500"/>
              <a:ext cx="13175" cy="14050"/>
            </a:xfrm>
            <a:custGeom>
              <a:avLst/>
              <a:gdLst/>
              <a:ahLst/>
              <a:cxnLst/>
              <a:rect l="l" t="t" r="r" b="b"/>
              <a:pathLst>
                <a:path w="527" h="562" extrusionOk="0">
                  <a:moveTo>
                    <a:pt x="249" y="0"/>
                  </a:moveTo>
                  <a:cubicBezTo>
                    <a:pt x="235" y="0"/>
                    <a:pt x="222" y="2"/>
                    <a:pt x="208" y="5"/>
                  </a:cubicBezTo>
                  <a:cubicBezTo>
                    <a:pt x="82" y="27"/>
                    <a:pt x="1" y="176"/>
                    <a:pt x="32" y="324"/>
                  </a:cubicBezTo>
                  <a:cubicBezTo>
                    <a:pt x="57" y="463"/>
                    <a:pt x="166" y="561"/>
                    <a:pt x="284" y="561"/>
                  </a:cubicBezTo>
                  <a:cubicBezTo>
                    <a:pt x="296" y="561"/>
                    <a:pt x="308" y="560"/>
                    <a:pt x="320" y="558"/>
                  </a:cubicBezTo>
                  <a:cubicBezTo>
                    <a:pt x="446" y="531"/>
                    <a:pt x="527" y="387"/>
                    <a:pt x="495" y="234"/>
                  </a:cubicBezTo>
                  <a:cubicBezTo>
                    <a:pt x="471" y="97"/>
                    <a:pt x="365" y="0"/>
                    <a:pt x="249"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0;p19"/>
            <p:cNvSpPr/>
            <p:nvPr/>
          </p:nvSpPr>
          <p:spPr>
            <a:xfrm>
              <a:off x="1327500" y="473200"/>
              <a:ext cx="10825" cy="6075"/>
            </a:xfrm>
            <a:custGeom>
              <a:avLst/>
              <a:gdLst/>
              <a:ahLst/>
              <a:cxnLst/>
              <a:rect l="l" t="t" r="r" b="b"/>
              <a:pathLst>
                <a:path w="433" h="243" extrusionOk="0">
                  <a:moveTo>
                    <a:pt x="37" y="1"/>
                  </a:moveTo>
                  <a:cubicBezTo>
                    <a:pt x="31" y="1"/>
                    <a:pt x="26" y="3"/>
                    <a:pt x="23" y="8"/>
                  </a:cubicBezTo>
                  <a:cubicBezTo>
                    <a:pt x="1" y="34"/>
                    <a:pt x="157" y="243"/>
                    <a:pt x="368" y="243"/>
                  </a:cubicBezTo>
                  <a:cubicBezTo>
                    <a:pt x="374" y="243"/>
                    <a:pt x="381" y="242"/>
                    <a:pt x="387" y="242"/>
                  </a:cubicBezTo>
                  <a:cubicBezTo>
                    <a:pt x="387" y="242"/>
                    <a:pt x="432" y="94"/>
                    <a:pt x="405" y="53"/>
                  </a:cubicBezTo>
                  <a:lnTo>
                    <a:pt x="405" y="53"/>
                  </a:lnTo>
                  <a:cubicBezTo>
                    <a:pt x="369" y="59"/>
                    <a:pt x="333" y="62"/>
                    <a:pt x="297" y="62"/>
                  </a:cubicBezTo>
                  <a:cubicBezTo>
                    <a:pt x="274" y="62"/>
                    <a:pt x="252" y="61"/>
                    <a:pt x="230" y="58"/>
                  </a:cubicBezTo>
                  <a:cubicBezTo>
                    <a:pt x="113" y="39"/>
                    <a:pt x="62" y="1"/>
                    <a:pt x="37"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1;p19"/>
            <p:cNvSpPr/>
            <p:nvPr/>
          </p:nvSpPr>
          <p:spPr>
            <a:xfrm>
              <a:off x="1355825" y="499725"/>
              <a:ext cx="24900" cy="8075"/>
            </a:xfrm>
            <a:custGeom>
              <a:avLst/>
              <a:gdLst/>
              <a:ahLst/>
              <a:cxnLst/>
              <a:rect l="l" t="t" r="r" b="b"/>
              <a:pathLst>
                <a:path w="996" h="323" extrusionOk="0">
                  <a:moveTo>
                    <a:pt x="579" y="0"/>
                  </a:moveTo>
                  <a:cubicBezTo>
                    <a:pt x="533" y="0"/>
                    <a:pt x="485" y="4"/>
                    <a:pt x="433" y="13"/>
                  </a:cubicBezTo>
                  <a:cubicBezTo>
                    <a:pt x="226" y="54"/>
                    <a:pt x="1" y="315"/>
                    <a:pt x="1" y="315"/>
                  </a:cubicBezTo>
                  <a:cubicBezTo>
                    <a:pt x="1" y="315"/>
                    <a:pt x="69" y="322"/>
                    <a:pt x="175" y="322"/>
                  </a:cubicBezTo>
                  <a:cubicBezTo>
                    <a:pt x="376" y="322"/>
                    <a:pt x="715" y="295"/>
                    <a:pt x="995" y="139"/>
                  </a:cubicBezTo>
                  <a:cubicBezTo>
                    <a:pt x="995" y="139"/>
                    <a:pt x="850" y="0"/>
                    <a:pt x="579"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p19"/>
            <p:cNvSpPr/>
            <p:nvPr/>
          </p:nvSpPr>
          <p:spPr>
            <a:xfrm>
              <a:off x="1356400" y="502750"/>
              <a:ext cx="25100" cy="11175"/>
            </a:xfrm>
            <a:custGeom>
              <a:avLst/>
              <a:gdLst/>
              <a:ahLst/>
              <a:cxnLst/>
              <a:rect l="l" t="t" r="r" b="b"/>
              <a:pathLst>
                <a:path w="1004" h="447" extrusionOk="0">
                  <a:moveTo>
                    <a:pt x="1004" y="0"/>
                  </a:moveTo>
                  <a:lnTo>
                    <a:pt x="1004" y="0"/>
                  </a:lnTo>
                  <a:cubicBezTo>
                    <a:pt x="1003" y="0"/>
                    <a:pt x="434" y="207"/>
                    <a:pt x="117" y="207"/>
                  </a:cubicBezTo>
                  <a:cubicBezTo>
                    <a:pt x="73" y="207"/>
                    <a:pt x="33" y="203"/>
                    <a:pt x="0" y="194"/>
                  </a:cubicBezTo>
                  <a:lnTo>
                    <a:pt x="0" y="194"/>
                  </a:lnTo>
                  <a:cubicBezTo>
                    <a:pt x="0" y="194"/>
                    <a:pt x="165" y="447"/>
                    <a:pt x="459" y="447"/>
                  </a:cubicBezTo>
                  <a:cubicBezTo>
                    <a:pt x="484" y="447"/>
                    <a:pt x="509" y="445"/>
                    <a:pt x="536" y="441"/>
                  </a:cubicBezTo>
                  <a:cubicBezTo>
                    <a:pt x="770" y="410"/>
                    <a:pt x="959" y="230"/>
                    <a:pt x="1004"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3;p19"/>
            <p:cNvSpPr/>
            <p:nvPr/>
          </p:nvSpPr>
          <p:spPr>
            <a:xfrm>
              <a:off x="1351550" y="499775"/>
              <a:ext cx="37825" cy="9400"/>
            </a:xfrm>
            <a:custGeom>
              <a:avLst/>
              <a:gdLst/>
              <a:ahLst/>
              <a:cxnLst/>
              <a:rect l="l" t="t" r="r" b="b"/>
              <a:pathLst>
                <a:path w="1513" h="376" extrusionOk="0">
                  <a:moveTo>
                    <a:pt x="1495" y="0"/>
                  </a:moveTo>
                  <a:cubicBezTo>
                    <a:pt x="1487" y="0"/>
                    <a:pt x="1478" y="4"/>
                    <a:pt x="1472" y="7"/>
                  </a:cubicBezTo>
                  <a:lnTo>
                    <a:pt x="1458" y="16"/>
                  </a:lnTo>
                  <a:lnTo>
                    <a:pt x="1418" y="34"/>
                  </a:lnTo>
                  <a:lnTo>
                    <a:pt x="1355" y="65"/>
                  </a:lnTo>
                  <a:lnTo>
                    <a:pt x="1265" y="106"/>
                  </a:lnTo>
                  <a:lnTo>
                    <a:pt x="1157" y="146"/>
                  </a:lnTo>
                  <a:lnTo>
                    <a:pt x="1027" y="191"/>
                  </a:lnTo>
                  <a:cubicBezTo>
                    <a:pt x="986" y="209"/>
                    <a:pt x="937" y="223"/>
                    <a:pt x="887" y="236"/>
                  </a:cubicBezTo>
                  <a:cubicBezTo>
                    <a:pt x="842" y="250"/>
                    <a:pt x="793" y="259"/>
                    <a:pt x="743" y="272"/>
                  </a:cubicBezTo>
                  <a:lnTo>
                    <a:pt x="703" y="286"/>
                  </a:lnTo>
                  <a:lnTo>
                    <a:pt x="689" y="286"/>
                  </a:lnTo>
                  <a:lnTo>
                    <a:pt x="671" y="290"/>
                  </a:lnTo>
                  <a:lnTo>
                    <a:pt x="595" y="308"/>
                  </a:lnTo>
                  <a:cubicBezTo>
                    <a:pt x="541" y="317"/>
                    <a:pt x="500" y="322"/>
                    <a:pt x="460" y="326"/>
                  </a:cubicBezTo>
                  <a:cubicBezTo>
                    <a:pt x="415" y="335"/>
                    <a:pt x="374" y="335"/>
                    <a:pt x="334" y="340"/>
                  </a:cubicBezTo>
                  <a:cubicBezTo>
                    <a:pt x="316" y="342"/>
                    <a:pt x="299" y="342"/>
                    <a:pt x="282" y="342"/>
                  </a:cubicBezTo>
                  <a:cubicBezTo>
                    <a:pt x="265" y="342"/>
                    <a:pt x="248" y="342"/>
                    <a:pt x="230" y="344"/>
                  </a:cubicBezTo>
                  <a:cubicBezTo>
                    <a:pt x="185" y="344"/>
                    <a:pt x="140" y="340"/>
                    <a:pt x="91" y="340"/>
                  </a:cubicBezTo>
                  <a:cubicBezTo>
                    <a:pt x="59" y="335"/>
                    <a:pt x="46" y="331"/>
                    <a:pt x="46" y="331"/>
                  </a:cubicBezTo>
                  <a:cubicBezTo>
                    <a:pt x="32" y="331"/>
                    <a:pt x="23" y="331"/>
                    <a:pt x="10" y="340"/>
                  </a:cubicBezTo>
                  <a:cubicBezTo>
                    <a:pt x="1" y="344"/>
                    <a:pt x="1" y="349"/>
                    <a:pt x="5" y="349"/>
                  </a:cubicBezTo>
                  <a:cubicBezTo>
                    <a:pt x="23" y="353"/>
                    <a:pt x="37" y="358"/>
                    <a:pt x="50" y="362"/>
                  </a:cubicBezTo>
                  <a:lnTo>
                    <a:pt x="109" y="367"/>
                  </a:lnTo>
                  <a:cubicBezTo>
                    <a:pt x="131" y="367"/>
                    <a:pt x="158" y="376"/>
                    <a:pt x="190" y="376"/>
                  </a:cubicBezTo>
                  <a:lnTo>
                    <a:pt x="298" y="376"/>
                  </a:lnTo>
                  <a:cubicBezTo>
                    <a:pt x="343" y="376"/>
                    <a:pt x="383" y="371"/>
                    <a:pt x="433" y="362"/>
                  </a:cubicBezTo>
                  <a:cubicBezTo>
                    <a:pt x="487" y="353"/>
                    <a:pt x="536" y="349"/>
                    <a:pt x="586" y="340"/>
                  </a:cubicBezTo>
                  <a:lnTo>
                    <a:pt x="662" y="326"/>
                  </a:lnTo>
                  <a:lnTo>
                    <a:pt x="680" y="322"/>
                  </a:lnTo>
                  <a:cubicBezTo>
                    <a:pt x="689" y="322"/>
                    <a:pt x="694" y="317"/>
                    <a:pt x="703" y="317"/>
                  </a:cubicBezTo>
                  <a:lnTo>
                    <a:pt x="743" y="304"/>
                  </a:lnTo>
                  <a:cubicBezTo>
                    <a:pt x="797" y="290"/>
                    <a:pt x="851" y="281"/>
                    <a:pt x="901" y="263"/>
                  </a:cubicBezTo>
                  <a:cubicBezTo>
                    <a:pt x="955" y="245"/>
                    <a:pt x="1004" y="232"/>
                    <a:pt x="1054" y="218"/>
                  </a:cubicBezTo>
                  <a:cubicBezTo>
                    <a:pt x="1103" y="200"/>
                    <a:pt x="1144" y="182"/>
                    <a:pt x="1189" y="164"/>
                  </a:cubicBezTo>
                  <a:lnTo>
                    <a:pt x="1301" y="119"/>
                  </a:lnTo>
                  <a:lnTo>
                    <a:pt x="1391" y="74"/>
                  </a:lnTo>
                  <a:lnTo>
                    <a:pt x="1454" y="43"/>
                  </a:lnTo>
                  <a:cubicBezTo>
                    <a:pt x="1485" y="20"/>
                    <a:pt x="1503" y="11"/>
                    <a:pt x="1503" y="11"/>
                  </a:cubicBezTo>
                  <a:cubicBezTo>
                    <a:pt x="1503" y="11"/>
                    <a:pt x="1512" y="2"/>
                    <a:pt x="1503" y="2"/>
                  </a:cubicBezTo>
                  <a:cubicBezTo>
                    <a:pt x="1501" y="1"/>
                    <a:pt x="1498" y="0"/>
                    <a:pt x="1495"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4;p19"/>
            <p:cNvSpPr/>
            <p:nvPr/>
          </p:nvSpPr>
          <p:spPr>
            <a:xfrm>
              <a:off x="1304025" y="398050"/>
              <a:ext cx="35650" cy="71650"/>
            </a:xfrm>
            <a:custGeom>
              <a:avLst/>
              <a:gdLst/>
              <a:ahLst/>
              <a:cxnLst/>
              <a:rect l="l" t="t" r="r" b="b"/>
              <a:pathLst>
                <a:path w="1426" h="2866" extrusionOk="0">
                  <a:moveTo>
                    <a:pt x="1375" y="1"/>
                  </a:moveTo>
                  <a:cubicBezTo>
                    <a:pt x="1354" y="1"/>
                    <a:pt x="1332" y="14"/>
                    <a:pt x="1326" y="41"/>
                  </a:cubicBezTo>
                  <a:cubicBezTo>
                    <a:pt x="1326" y="41"/>
                    <a:pt x="1317" y="86"/>
                    <a:pt x="1299" y="171"/>
                  </a:cubicBezTo>
                  <a:cubicBezTo>
                    <a:pt x="1286" y="256"/>
                    <a:pt x="1254" y="373"/>
                    <a:pt x="1223" y="517"/>
                  </a:cubicBezTo>
                  <a:cubicBezTo>
                    <a:pt x="1187" y="661"/>
                    <a:pt x="1142" y="828"/>
                    <a:pt x="1092" y="1003"/>
                  </a:cubicBezTo>
                  <a:cubicBezTo>
                    <a:pt x="1038" y="1179"/>
                    <a:pt x="980" y="1363"/>
                    <a:pt x="908" y="1543"/>
                  </a:cubicBezTo>
                  <a:cubicBezTo>
                    <a:pt x="840" y="1723"/>
                    <a:pt x="764" y="1894"/>
                    <a:pt x="674" y="2060"/>
                  </a:cubicBezTo>
                  <a:cubicBezTo>
                    <a:pt x="629" y="2137"/>
                    <a:pt x="588" y="2213"/>
                    <a:pt x="539" y="2281"/>
                  </a:cubicBezTo>
                  <a:cubicBezTo>
                    <a:pt x="498" y="2344"/>
                    <a:pt x="449" y="2407"/>
                    <a:pt x="399" y="2465"/>
                  </a:cubicBezTo>
                  <a:cubicBezTo>
                    <a:pt x="377" y="2492"/>
                    <a:pt x="354" y="2515"/>
                    <a:pt x="332" y="2542"/>
                  </a:cubicBezTo>
                  <a:lnTo>
                    <a:pt x="300" y="2573"/>
                  </a:lnTo>
                  <a:lnTo>
                    <a:pt x="264" y="2605"/>
                  </a:lnTo>
                  <a:cubicBezTo>
                    <a:pt x="233" y="2641"/>
                    <a:pt x="192" y="2672"/>
                    <a:pt x="152" y="2699"/>
                  </a:cubicBezTo>
                  <a:cubicBezTo>
                    <a:pt x="129" y="2722"/>
                    <a:pt x="102" y="2740"/>
                    <a:pt x="75" y="2758"/>
                  </a:cubicBezTo>
                  <a:lnTo>
                    <a:pt x="48" y="2776"/>
                  </a:lnTo>
                  <a:lnTo>
                    <a:pt x="44" y="2776"/>
                  </a:lnTo>
                  <a:cubicBezTo>
                    <a:pt x="1" y="2803"/>
                    <a:pt x="26" y="2865"/>
                    <a:pt x="70" y="2865"/>
                  </a:cubicBezTo>
                  <a:cubicBezTo>
                    <a:pt x="76" y="2865"/>
                    <a:pt x="82" y="2864"/>
                    <a:pt x="89" y="2861"/>
                  </a:cubicBezTo>
                  <a:lnTo>
                    <a:pt x="125" y="2843"/>
                  </a:lnTo>
                  <a:cubicBezTo>
                    <a:pt x="156" y="2830"/>
                    <a:pt x="188" y="2812"/>
                    <a:pt x="215" y="2794"/>
                  </a:cubicBezTo>
                  <a:cubicBezTo>
                    <a:pt x="264" y="2767"/>
                    <a:pt x="309" y="2735"/>
                    <a:pt x="350" y="2704"/>
                  </a:cubicBezTo>
                  <a:lnTo>
                    <a:pt x="390" y="2672"/>
                  </a:lnTo>
                  <a:lnTo>
                    <a:pt x="431" y="2641"/>
                  </a:lnTo>
                  <a:cubicBezTo>
                    <a:pt x="458" y="2614"/>
                    <a:pt x="485" y="2591"/>
                    <a:pt x="507" y="2564"/>
                  </a:cubicBezTo>
                  <a:cubicBezTo>
                    <a:pt x="566" y="2501"/>
                    <a:pt x="620" y="2438"/>
                    <a:pt x="669" y="2375"/>
                  </a:cubicBezTo>
                  <a:cubicBezTo>
                    <a:pt x="728" y="2299"/>
                    <a:pt x="777" y="2222"/>
                    <a:pt x="827" y="2146"/>
                  </a:cubicBezTo>
                  <a:cubicBezTo>
                    <a:pt x="926" y="1975"/>
                    <a:pt x="1011" y="1795"/>
                    <a:pt x="1083" y="1611"/>
                  </a:cubicBezTo>
                  <a:cubicBezTo>
                    <a:pt x="1151" y="1426"/>
                    <a:pt x="1214" y="1237"/>
                    <a:pt x="1263" y="1048"/>
                  </a:cubicBezTo>
                  <a:cubicBezTo>
                    <a:pt x="1313" y="868"/>
                    <a:pt x="1340" y="693"/>
                    <a:pt x="1367" y="544"/>
                  </a:cubicBezTo>
                  <a:cubicBezTo>
                    <a:pt x="1394" y="382"/>
                    <a:pt x="1412" y="216"/>
                    <a:pt x="1425" y="50"/>
                  </a:cubicBezTo>
                  <a:lnTo>
                    <a:pt x="1421" y="50"/>
                  </a:lnTo>
                  <a:cubicBezTo>
                    <a:pt x="1423" y="18"/>
                    <a:pt x="1399" y="1"/>
                    <a:pt x="1375"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5;p19"/>
            <p:cNvSpPr/>
            <p:nvPr/>
          </p:nvSpPr>
          <p:spPr>
            <a:xfrm>
              <a:off x="1335950" y="396500"/>
              <a:ext cx="95150" cy="59250"/>
            </a:xfrm>
            <a:custGeom>
              <a:avLst/>
              <a:gdLst/>
              <a:ahLst/>
              <a:cxnLst/>
              <a:rect l="l" t="t" r="r" b="b"/>
              <a:pathLst>
                <a:path w="3806" h="2370" extrusionOk="0">
                  <a:moveTo>
                    <a:pt x="70" y="0"/>
                  </a:moveTo>
                  <a:cubicBezTo>
                    <a:pt x="35" y="0"/>
                    <a:pt x="1" y="41"/>
                    <a:pt x="27" y="80"/>
                  </a:cubicBezTo>
                  <a:lnTo>
                    <a:pt x="54" y="125"/>
                  </a:lnTo>
                  <a:lnTo>
                    <a:pt x="90" y="179"/>
                  </a:lnTo>
                  <a:cubicBezTo>
                    <a:pt x="103" y="201"/>
                    <a:pt x="117" y="224"/>
                    <a:pt x="135" y="251"/>
                  </a:cubicBezTo>
                  <a:cubicBezTo>
                    <a:pt x="171" y="300"/>
                    <a:pt x="211" y="363"/>
                    <a:pt x="265" y="435"/>
                  </a:cubicBezTo>
                  <a:cubicBezTo>
                    <a:pt x="314" y="507"/>
                    <a:pt x="373" y="584"/>
                    <a:pt x="445" y="669"/>
                  </a:cubicBezTo>
                  <a:cubicBezTo>
                    <a:pt x="512" y="750"/>
                    <a:pt x="589" y="840"/>
                    <a:pt x="674" y="930"/>
                  </a:cubicBezTo>
                  <a:lnTo>
                    <a:pt x="805" y="1070"/>
                  </a:lnTo>
                  <a:lnTo>
                    <a:pt x="949" y="1205"/>
                  </a:lnTo>
                  <a:cubicBezTo>
                    <a:pt x="998" y="1254"/>
                    <a:pt x="1048" y="1299"/>
                    <a:pt x="1102" y="1344"/>
                  </a:cubicBezTo>
                  <a:cubicBezTo>
                    <a:pt x="1156" y="1389"/>
                    <a:pt x="1210" y="1434"/>
                    <a:pt x="1264" y="1479"/>
                  </a:cubicBezTo>
                  <a:cubicBezTo>
                    <a:pt x="1376" y="1560"/>
                    <a:pt x="1489" y="1655"/>
                    <a:pt x="1615" y="1731"/>
                  </a:cubicBezTo>
                  <a:cubicBezTo>
                    <a:pt x="1678" y="1767"/>
                    <a:pt x="1736" y="1812"/>
                    <a:pt x="1799" y="1848"/>
                  </a:cubicBezTo>
                  <a:lnTo>
                    <a:pt x="1983" y="1951"/>
                  </a:lnTo>
                  <a:cubicBezTo>
                    <a:pt x="2046" y="1987"/>
                    <a:pt x="2109" y="2019"/>
                    <a:pt x="2177" y="2046"/>
                  </a:cubicBezTo>
                  <a:lnTo>
                    <a:pt x="2366" y="2127"/>
                  </a:lnTo>
                  <a:cubicBezTo>
                    <a:pt x="2496" y="2172"/>
                    <a:pt x="2618" y="2221"/>
                    <a:pt x="2739" y="2248"/>
                  </a:cubicBezTo>
                  <a:cubicBezTo>
                    <a:pt x="2861" y="2275"/>
                    <a:pt x="2973" y="2311"/>
                    <a:pt x="3077" y="2329"/>
                  </a:cubicBezTo>
                  <a:cubicBezTo>
                    <a:pt x="3185" y="2343"/>
                    <a:pt x="3284" y="2352"/>
                    <a:pt x="3374" y="2361"/>
                  </a:cubicBezTo>
                  <a:cubicBezTo>
                    <a:pt x="3446" y="2370"/>
                    <a:pt x="3522" y="2370"/>
                    <a:pt x="3598" y="2370"/>
                  </a:cubicBezTo>
                  <a:lnTo>
                    <a:pt x="3792" y="2370"/>
                  </a:lnTo>
                  <a:cubicBezTo>
                    <a:pt x="3801" y="2370"/>
                    <a:pt x="3805" y="2365"/>
                    <a:pt x="3805" y="2361"/>
                  </a:cubicBezTo>
                  <a:cubicBezTo>
                    <a:pt x="3805" y="2352"/>
                    <a:pt x="3801" y="2347"/>
                    <a:pt x="3796" y="2347"/>
                  </a:cubicBezTo>
                  <a:lnTo>
                    <a:pt x="3603" y="2320"/>
                  </a:lnTo>
                  <a:cubicBezTo>
                    <a:pt x="3526" y="2316"/>
                    <a:pt x="3455" y="2302"/>
                    <a:pt x="3383" y="2289"/>
                  </a:cubicBezTo>
                  <a:cubicBezTo>
                    <a:pt x="3297" y="2271"/>
                    <a:pt x="3203" y="2257"/>
                    <a:pt x="3099" y="2230"/>
                  </a:cubicBezTo>
                  <a:cubicBezTo>
                    <a:pt x="3000" y="2199"/>
                    <a:pt x="2888" y="2167"/>
                    <a:pt x="2775" y="2127"/>
                  </a:cubicBezTo>
                  <a:cubicBezTo>
                    <a:pt x="2663" y="2086"/>
                    <a:pt x="2546" y="2032"/>
                    <a:pt x="2424" y="1987"/>
                  </a:cubicBezTo>
                  <a:cubicBezTo>
                    <a:pt x="2312" y="1924"/>
                    <a:pt x="2186" y="1870"/>
                    <a:pt x="2069" y="1798"/>
                  </a:cubicBezTo>
                  <a:lnTo>
                    <a:pt x="1889" y="1695"/>
                  </a:lnTo>
                  <a:cubicBezTo>
                    <a:pt x="1831" y="1659"/>
                    <a:pt x="1772" y="1619"/>
                    <a:pt x="1718" y="1578"/>
                  </a:cubicBezTo>
                  <a:cubicBezTo>
                    <a:pt x="1597" y="1502"/>
                    <a:pt x="1489" y="1416"/>
                    <a:pt x="1381" y="1331"/>
                  </a:cubicBezTo>
                  <a:cubicBezTo>
                    <a:pt x="1327" y="1290"/>
                    <a:pt x="1273" y="1245"/>
                    <a:pt x="1223" y="1200"/>
                  </a:cubicBezTo>
                  <a:cubicBezTo>
                    <a:pt x="1169" y="1155"/>
                    <a:pt x="1120" y="1115"/>
                    <a:pt x="1070" y="1070"/>
                  </a:cubicBezTo>
                  <a:lnTo>
                    <a:pt x="931" y="939"/>
                  </a:lnTo>
                  <a:lnTo>
                    <a:pt x="796" y="809"/>
                  </a:lnTo>
                  <a:cubicBezTo>
                    <a:pt x="710" y="723"/>
                    <a:pt x="634" y="642"/>
                    <a:pt x="562" y="561"/>
                  </a:cubicBezTo>
                  <a:cubicBezTo>
                    <a:pt x="490" y="485"/>
                    <a:pt x="427" y="413"/>
                    <a:pt x="368" y="350"/>
                  </a:cubicBezTo>
                  <a:cubicBezTo>
                    <a:pt x="314" y="287"/>
                    <a:pt x="270" y="228"/>
                    <a:pt x="229" y="179"/>
                  </a:cubicBezTo>
                  <a:lnTo>
                    <a:pt x="139" y="67"/>
                  </a:lnTo>
                  <a:lnTo>
                    <a:pt x="108" y="26"/>
                  </a:lnTo>
                  <a:lnTo>
                    <a:pt x="108" y="22"/>
                  </a:lnTo>
                  <a:cubicBezTo>
                    <a:pt x="97" y="6"/>
                    <a:pt x="84" y="0"/>
                    <a:pt x="70"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6;p19"/>
            <p:cNvSpPr/>
            <p:nvPr/>
          </p:nvSpPr>
          <p:spPr>
            <a:xfrm>
              <a:off x="1322325" y="450275"/>
              <a:ext cx="20500" cy="14800"/>
            </a:xfrm>
            <a:custGeom>
              <a:avLst/>
              <a:gdLst/>
              <a:ahLst/>
              <a:cxnLst/>
              <a:rect l="l" t="t" r="r" b="b"/>
              <a:pathLst>
                <a:path w="820" h="592" extrusionOk="0">
                  <a:moveTo>
                    <a:pt x="517" y="1"/>
                  </a:moveTo>
                  <a:cubicBezTo>
                    <a:pt x="434" y="1"/>
                    <a:pt x="336" y="25"/>
                    <a:pt x="243" y="93"/>
                  </a:cubicBezTo>
                  <a:cubicBezTo>
                    <a:pt x="36" y="241"/>
                    <a:pt x="0" y="511"/>
                    <a:pt x="59" y="570"/>
                  </a:cubicBezTo>
                  <a:cubicBezTo>
                    <a:pt x="73" y="585"/>
                    <a:pt x="87" y="592"/>
                    <a:pt x="102" y="592"/>
                  </a:cubicBezTo>
                  <a:cubicBezTo>
                    <a:pt x="157" y="592"/>
                    <a:pt x="224" y="501"/>
                    <a:pt x="369" y="412"/>
                  </a:cubicBezTo>
                  <a:cubicBezTo>
                    <a:pt x="599" y="273"/>
                    <a:pt x="819" y="255"/>
                    <a:pt x="734" y="84"/>
                  </a:cubicBezTo>
                  <a:cubicBezTo>
                    <a:pt x="713" y="43"/>
                    <a:pt x="627" y="1"/>
                    <a:pt x="517"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p19"/>
            <p:cNvSpPr/>
            <p:nvPr/>
          </p:nvSpPr>
          <p:spPr>
            <a:xfrm>
              <a:off x="1377800" y="442625"/>
              <a:ext cx="21250" cy="10175"/>
            </a:xfrm>
            <a:custGeom>
              <a:avLst/>
              <a:gdLst/>
              <a:ahLst/>
              <a:cxnLst/>
              <a:rect l="l" t="t" r="r" b="b"/>
              <a:pathLst>
                <a:path w="850" h="407" extrusionOk="0">
                  <a:moveTo>
                    <a:pt x="368" y="0"/>
                  </a:moveTo>
                  <a:cubicBezTo>
                    <a:pt x="149" y="0"/>
                    <a:pt x="4" y="147"/>
                    <a:pt x="4" y="219"/>
                  </a:cubicBezTo>
                  <a:cubicBezTo>
                    <a:pt x="1" y="335"/>
                    <a:pt x="79" y="349"/>
                    <a:pt x="203" y="349"/>
                  </a:cubicBezTo>
                  <a:cubicBezTo>
                    <a:pt x="243" y="349"/>
                    <a:pt x="289" y="348"/>
                    <a:pt x="338" y="348"/>
                  </a:cubicBezTo>
                  <a:cubicBezTo>
                    <a:pt x="383" y="348"/>
                    <a:pt x="431" y="349"/>
                    <a:pt x="480" y="354"/>
                  </a:cubicBezTo>
                  <a:cubicBezTo>
                    <a:pt x="619" y="366"/>
                    <a:pt x="713" y="407"/>
                    <a:pt x="769" y="407"/>
                  </a:cubicBezTo>
                  <a:cubicBezTo>
                    <a:pt x="799" y="407"/>
                    <a:pt x="818" y="395"/>
                    <a:pt x="827" y="363"/>
                  </a:cubicBezTo>
                  <a:cubicBezTo>
                    <a:pt x="849" y="282"/>
                    <a:pt x="705" y="52"/>
                    <a:pt x="453" y="7"/>
                  </a:cubicBezTo>
                  <a:cubicBezTo>
                    <a:pt x="424" y="2"/>
                    <a:pt x="396" y="0"/>
                    <a:pt x="368"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p19"/>
            <p:cNvSpPr/>
            <p:nvPr/>
          </p:nvSpPr>
          <p:spPr>
            <a:xfrm>
              <a:off x="1202175" y="265650"/>
              <a:ext cx="31325" cy="53250"/>
            </a:xfrm>
            <a:custGeom>
              <a:avLst/>
              <a:gdLst/>
              <a:ahLst/>
              <a:cxnLst/>
              <a:rect l="l" t="t" r="r" b="b"/>
              <a:pathLst>
                <a:path w="1253" h="2130" extrusionOk="0">
                  <a:moveTo>
                    <a:pt x="62" y="0"/>
                  </a:moveTo>
                  <a:cubicBezTo>
                    <a:pt x="21" y="0"/>
                    <a:pt x="0" y="67"/>
                    <a:pt x="47" y="87"/>
                  </a:cubicBezTo>
                  <a:cubicBezTo>
                    <a:pt x="591" y="316"/>
                    <a:pt x="1153" y="2080"/>
                    <a:pt x="1158" y="2098"/>
                  </a:cubicBezTo>
                  <a:cubicBezTo>
                    <a:pt x="1162" y="2116"/>
                    <a:pt x="1180" y="2129"/>
                    <a:pt x="1203" y="2129"/>
                  </a:cubicBezTo>
                  <a:cubicBezTo>
                    <a:pt x="1207" y="2129"/>
                    <a:pt x="1212" y="2125"/>
                    <a:pt x="1216" y="2125"/>
                  </a:cubicBezTo>
                  <a:cubicBezTo>
                    <a:pt x="1239" y="2116"/>
                    <a:pt x="1252" y="2093"/>
                    <a:pt x="1248" y="2071"/>
                  </a:cubicBezTo>
                  <a:cubicBezTo>
                    <a:pt x="1221" y="1994"/>
                    <a:pt x="668" y="249"/>
                    <a:pt x="83" y="6"/>
                  </a:cubicBezTo>
                  <a:cubicBezTo>
                    <a:pt x="76" y="2"/>
                    <a:pt x="69" y="0"/>
                    <a:pt x="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9;p19"/>
            <p:cNvSpPr/>
            <p:nvPr/>
          </p:nvSpPr>
          <p:spPr>
            <a:xfrm>
              <a:off x="1113925" y="251550"/>
              <a:ext cx="50525" cy="20325"/>
            </a:xfrm>
            <a:custGeom>
              <a:avLst/>
              <a:gdLst/>
              <a:ahLst/>
              <a:cxnLst/>
              <a:rect l="l" t="t" r="r" b="b"/>
              <a:pathLst>
                <a:path w="2021" h="813" extrusionOk="0">
                  <a:moveTo>
                    <a:pt x="308" y="0"/>
                  </a:moveTo>
                  <a:cubicBezTo>
                    <a:pt x="270" y="0"/>
                    <a:pt x="232" y="8"/>
                    <a:pt x="198" y="25"/>
                  </a:cubicBezTo>
                  <a:cubicBezTo>
                    <a:pt x="153" y="43"/>
                    <a:pt x="117" y="70"/>
                    <a:pt x="86" y="106"/>
                  </a:cubicBezTo>
                  <a:cubicBezTo>
                    <a:pt x="50" y="142"/>
                    <a:pt x="23" y="187"/>
                    <a:pt x="9" y="241"/>
                  </a:cubicBezTo>
                  <a:lnTo>
                    <a:pt x="5" y="268"/>
                  </a:lnTo>
                  <a:lnTo>
                    <a:pt x="5" y="277"/>
                  </a:lnTo>
                  <a:lnTo>
                    <a:pt x="5" y="282"/>
                  </a:lnTo>
                  <a:lnTo>
                    <a:pt x="5" y="291"/>
                  </a:lnTo>
                  <a:lnTo>
                    <a:pt x="5" y="304"/>
                  </a:lnTo>
                  <a:cubicBezTo>
                    <a:pt x="0" y="327"/>
                    <a:pt x="0" y="349"/>
                    <a:pt x="5" y="372"/>
                  </a:cubicBezTo>
                  <a:cubicBezTo>
                    <a:pt x="5" y="421"/>
                    <a:pt x="14" y="471"/>
                    <a:pt x="27" y="520"/>
                  </a:cubicBezTo>
                  <a:cubicBezTo>
                    <a:pt x="50" y="574"/>
                    <a:pt x="81" y="619"/>
                    <a:pt x="126" y="660"/>
                  </a:cubicBezTo>
                  <a:cubicBezTo>
                    <a:pt x="167" y="691"/>
                    <a:pt x="212" y="723"/>
                    <a:pt x="261" y="741"/>
                  </a:cubicBezTo>
                  <a:cubicBezTo>
                    <a:pt x="351" y="777"/>
                    <a:pt x="450" y="795"/>
                    <a:pt x="545" y="804"/>
                  </a:cubicBezTo>
                  <a:cubicBezTo>
                    <a:pt x="594" y="808"/>
                    <a:pt x="644" y="813"/>
                    <a:pt x="684" y="813"/>
                  </a:cubicBezTo>
                  <a:lnTo>
                    <a:pt x="756" y="813"/>
                  </a:lnTo>
                  <a:lnTo>
                    <a:pt x="819" y="808"/>
                  </a:lnTo>
                  <a:lnTo>
                    <a:pt x="1080" y="799"/>
                  </a:lnTo>
                  <a:cubicBezTo>
                    <a:pt x="1166" y="795"/>
                    <a:pt x="1246" y="795"/>
                    <a:pt x="1323" y="781"/>
                  </a:cubicBezTo>
                  <a:lnTo>
                    <a:pt x="1543" y="750"/>
                  </a:lnTo>
                  <a:cubicBezTo>
                    <a:pt x="1602" y="741"/>
                    <a:pt x="1665" y="732"/>
                    <a:pt x="1723" y="718"/>
                  </a:cubicBezTo>
                  <a:lnTo>
                    <a:pt x="1867" y="682"/>
                  </a:lnTo>
                  <a:cubicBezTo>
                    <a:pt x="1894" y="673"/>
                    <a:pt x="1926" y="664"/>
                    <a:pt x="1953" y="655"/>
                  </a:cubicBezTo>
                  <a:lnTo>
                    <a:pt x="1984" y="646"/>
                  </a:lnTo>
                  <a:cubicBezTo>
                    <a:pt x="2007" y="637"/>
                    <a:pt x="2020" y="615"/>
                    <a:pt x="2016" y="592"/>
                  </a:cubicBezTo>
                  <a:cubicBezTo>
                    <a:pt x="2012" y="568"/>
                    <a:pt x="1990" y="551"/>
                    <a:pt x="1969" y="551"/>
                  </a:cubicBezTo>
                  <a:cubicBezTo>
                    <a:pt x="1966" y="551"/>
                    <a:pt x="1964" y="551"/>
                    <a:pt x="1962" y="552"/>
                  </a:cubicBezTo>
                  <a:lnTo>
                    <a:pt x="1926" y="561"/>
                  </a:lnTo>
                  <a:cubicBezTo>
                    <a:pt x="1899" y="565"/>
                    <a:pt x="1867" y="570"/>
                    <a:pt x="1840" y="574"/>
                  </a:cubicBezTo>
                  <a:lnTo>
                    <a:pt x="1705" y="592"/>
                  </a:lnTo>
                  <a:cubicBezTo>
                    <a:pt x="1651" y="601"/>
                    <a:pt x="1588" y="601"/>
                    <a:pt x="1525" y="606"/>
                  </a:cubicBezTo>
                  <a:lnTo>
                    <a:pt x="1314" y="624"/>
                  </a:lnTo>
                  <a:cubicBezTo>
                    <a:pt x="1288" y="625"/>
                    <a:pt x="1262" y="626"/>
                    <a:pt x="1236" y="626"/>
                  </a:cubicBezTo>
                  <a:cubicBezTo>
                    <a:pt x="1183" y="626"/>
                    <a:pt x="1130" y="624"/>
                    <a:pt x="1076" y="624"/>
                  </a:cubicBezTo>
                  <a:lnTo>
                    <a:pt x="819" y="628"/>
                  </a:lnTo>
                  <a:lnTo>
                    <a:pt x="689" y="628"/>
                  </a:lnTo>
                  <a:cubicBezTo>
                    <a:pt x="644" y="628"/>
                    <a:pt x="603" y="624"/>
                    <a:pt x="563" y="619"/>
                  </a:cubicBezTo>
                  <a:cubicBezTo>
                    <a:pt x="482" y="615"/>
                    <a:pt x="401" y="597"/>
                    <a:pt x="329" y="574"/>
                  </a:cubicBezTo>
                  <a:cubicBezTo>
                    <a:pt x="293" y="561"/>
                    <a:pt x="266" y="543"/>
                    <a:pt x="239" y="525"/>
                  </a:cubicBezTo>
                  <a:cubicBezTo>
                    <a:pt x="216" y="507"/>
                    <a:pt x="198" y="480"/>
                    <a:pt x="189" y="457"/>
                  </a:cubicBezTo>
                  <a:cubicBezTo>
                    <a:pt x="176" y="426"/>
                    <a:pt x="167" y="394"/>
                    <a:pt x="167" y="363"/>
                  </a:cubicBezTo>
                  <a:lnTo>
                    <a:pt x="167" y="309"/>
                  </a:lnTo>
                  <a:lnTo>
                    <a:pt x="167" y="295"/>
                  </a:lnTo>
                  <a:lnTo>
                    <a:pt x="167" y="291"/>
                  </a:lnTo>
                  <a:lnTo>
                    <a:pt x="171" y="259"/>
                  </a:lnTo>
                  <a:cubicBezTo>
                    <a:pt x="176" y="241"/>
                    <a:pt x="189" y="219"/>
                    <a:pt x="203" y="205"/>
                  </a:cubicBezTo>
                  <a:cubicBezTo>
                    <a:pt x="216" y="183"/>
                    <a:pt x="234" y="169"/>
                    <a:pt x="257" y="156"/>
                  </a:cubicBezTo>
                  <a:cubicBezTo>
                    <a:pt x="281" y="144"/>
                    <a:pt x="309" y="138"/>
                    <a:pt x="335" y="138"/>
                  </a:cubicBezTo>
                  <a:cubicBezTo>
                    <a:pt x="349" y="138"/>
                    <a:pt x="362" y="139"/>
                    <a:pt x="374" y="142"/>
                  </a:cubicBezTo>
                  <a:cubicBezTo>
                    <a:pt x="405" y="160"/>
                    <a:pt x="428" y="183"/>
                    <a:pt x="441" y="210"/>
                  </a:cubicBezTo>
                  <a:cubicBezTo>
                    <a:pt x="446" y="228"/>
                    <a:pt x="446" y="241"/>
                    <a:pt x="455" y="255"/>
                  </a:cubicBezTo>
                  <a:cubicBezTo>
                    <a:pt x="459" y="264"/>
                    <a:pt x="459" y="277"/>
                    <a:pt x="459" y="286"/>
                  </a:cubicBezTo>
                  <a:cubicBezTo>
                    <a:pt x="464" y="304"/>
                    <a:pt x="464" y="313"/>
                    <a:pt x="464" y="313"/>
                  </a:cubicBezTo>
                  <a:lnTo>
                    <a:pt x="464" y="322"/>
                  </a:lnTo>
                  <a:cubicBezTo>
                    <a:pt x="470" y="347"/>
                    <a:pt x="491" y="359"/>
                    <a:pt x="513" y="359"/>
                  </a:cubicBezTo>
                  <a:cubicBezTo>
                    <a:pt x="538" y="359"/>
                    <a:pt x="563" y="342"/>
                    <a:pt x="563" y="313"/>
                  </a:cubicBezTo>
                  <a:lnTo>
                    <a:pt x="563" y="277"/>
                  </a:lnTo>
                  <a:cubicBezTo>
                    <a:pt x="563" y="241"/>
                    <a:pt x="554" y="205"/>
                    <a:pt x="545" y="174"/>
                  </a:cubicBezTo>
                  <a:cubicBezTo>
                    <a:pt x="527" y="111"/>
                    <a:pt x="486" y="61"/>
                    <a:pt x="432" y="30"/>
                  </a:cubicBezTo>
                  <a:cubicBezTo>
                    <a:pt x="394" y="11"/>
                    <a:pt x="351" y="0"/>
                    <a:pt x="308"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0;p19"/>
            <p:cNvSpPr/>
            <p:nvPr/>
          </p:nvSpPr>
          <p:spPr>
            <a:xfrm>
              <a:off x="1171625" y="251500"/>
              <a:ext cx="50400" cy="20275"/>
            </a:xfrm>
            <a:custGeom>
              <a:avLst/>
              <a:gdLst/>
              <a:ahLst/>
              <a:cxnLst/>
              <a:rect l="l" t="t" r="r" b="b"/>
              <a:pathLst>
                <a:path w="2016" h="811" extrusionOk="0">
                  <a:moveTo>
                    <a:pt x="1709" y="1"/>
                  </a:moveTo>
                  <a:cubicBezTo>
                    <a:pt x="1667" y="1"/>
                    <a:pt x="1625" y="11"/>
                    <a:pt x="1588" y="32"/>
                  </a:cubicBezTo>
                  <a:cubicBezTo>
                    <a:pt x="1534" y="63"/>
                    <a:pt x="1494" y="113"/>
                    <a:pt x="1476" y="171"/>
                  </a:cubicBezTo>
                  <a:cubicBezTo>
                    <a:pt x="1467" y="207"/>
                    <a:pt x="1462" y="243"/>
                    <a:pt x="1462" y="275"/>
                  </a:cubicBezTo>
                  <a:lnTo>
                    <a:pt x="1462" y="311"/>
                  </a:lnTo>
                  <a:cubicBezTo>
                    <a:pt x="1460" y="343"/>
                    <a:pt x="1484" y="360"/>
                    <a:pt x="1509" y="360"/>
                  </a:cubicBezTo>
                  <a:cubicBezTo>
                    <a:pt x="1530" y="360"/>
                    <a:pt x="1551" y="349"/>
                    <a:pt x="1557" y="324"/>
                  </a:cubicBezTo>
                  <a:lnTo>
                    <a:pt x="1557" y="315"/>
                  </a:lnTo>
                  <a:lnTo>
                    <a:pt x="1561" y="288"/>
                  </a:lnTo>
                  <a:cubicBezTo>
                    <a:pt x="1561" y="279"/>
                    <a:pt x="1561" y="266"/>
                    <a:pt x="1566" y="252"/>
                  </a:cubicBezTo>
                  <a:cubicBezTo>
                    <a:pt x="1570" y="243"/>
                    <a:pt x="1579" y="230"/>
                    <a:pt x="1584" y="212"/>
                  </a:cubicBezTo>
                  <a:cubicBezTo>
                    <a:pt x="1593" y="185"/>
                    <a:pt x="1615" y="158"/>
                    <a:pt x="1647" y="144"/>
                  </a:cubicBezTo>
                  <a:cubicBezTo>
                    <a:pt x="1660" y="139"/>
                    <a:pt x="1675" y="137"/>
                    <a:pt x="1690" y="137"/>
                  </a:cubicBezTo>
                  <a:cubicBezTo>
                    <a:pt x="1715" y="137"/>
                    <a:pt x="1741" y="144"/>
                    <a:pt x="1764" y="158"/>
                  </a:cubicBezTo>
                  <a:cubicBezTo>
                    <a:pt x="1786" y="171"/>
                    <a:pt x="1804" y="185"/>
                    <a:pt x="1818" y="203"/>
                  </a:cubicBezTo>
                  <a:cubicBezTo>
                    <a:pt x="1831" y="221"/>
                    <a:pt x="1845" y="239"/>
                    <a:pt x="1849" y="261"/>
                  </a:cubicBezTo>
                  <a:lnTo>
                    <a:pt x="1854" y="288"/>
                  </a:lnTo>
                  <a:lnTo>
                    <a:pt x="1854" y="297"/>
                  </a:lnTo>
                  <a:lnTo>
                    <a:pt x="1854" y="306"/>
                  </a:lnTo>
                  <a:cubicBezTo>
                    <a:pt x="1854" y="329"/>
                    <a:pt x="1854" y="347"/>
                    <a:pt x="1854" y="365"/>
                  </a:cubicBezTo>
                  <a:cubicBezTo>
                    <a:pt x="1854" y="396"/>
                    <a:pt x="1845" y="428"/>
                    <a:pt x="1836" y="455"/>
                  </a:cubicBezTo>
                  <a:cubicBezTo>
                    <a:pt x="1822" y="482"/>
                    <a:pt x="1804" y="504"/>
                    <a:pt x="1782" y="527"/>
                  </a:cubicBezTo>
                  <a:cubicBezTo>
                    <a:pt x="1755" y="545"/>
                    <a:pt x="1728" y="563"/>
                    <a:pt x="1696" y="572"/>
                  </a:cubicBezTo>
                  <a:cubicBezTo>
                    <a:pt x="1620" y="599"/>
                    <a:pt x="1539" y="617"/>
                    <a:pt x="1462" y="621"/>
                  </a:cubicBezTo>
                  <a:cubicBezTo>
                    <a:pt x="1417" y="626"/>
                    <a:pt x="1377" y="630"/>
                    <a:pt x="1332" y="630"/>
                  </a:cubicBezTo>
                  <a:lnTo>
                    <a:pt x="1201" y="630"/>
                  </a:lnTo>
                  <a:lnTo>
                    <a:pt x="949" y="626"/>
                  </a:lnTo>
                  <a:cubicBezTo>
                    <a:pt x="892" y="626"/>
                    <a:pt x="837" y="628"/>
                    <a:pt x="786" y="628"/>
                  </a:cubicBezTo>
                  <a:cubicBezTo>
                    <a:pt x="760" y="628"/>
                    <a:pt x="735" y="627"/>
                    <a:pt x="711" y="626"/>
                  </a:cubicBezTo>
                  <a:lnTo>
                    <a:pt x="499" y="608"/>
                  </a:lnTo>
                  <a:cubicBezTo>
                    <a:pt x="432" y="603"/>
                    <a:pt x="369" y="603"/>
                    <a:pt x="320" y="594"/>
                  </a:cubicBezTo>
                  <a:lnTo>
                    <a:pt x="185" y="576"/>
                  </a:lnTo>
                  <a:cubicBezTo>
                    <a:pt x="153" y="572"/>
                    <a:pt x="122" y="567"/>
                    <a:pt x="95" y="563"/>
                  </a:cubicBezTo>
                  <a:lnTo>
                    <a:pt x="63" y="554"/>
                  </a:lnTo>
                  <a:cubicBezTo>
                    <a:pt x="60" y="553"/>
                    <a:pt x="57" y="553"/>
                    <a:pt x="54" y="553"/>
                  </a:cubicBezTo>
                  <a:cubicBezTo>
                    <a:pt x="34" y="553"/>
                    <a:pt x="13" y="566"/>
                    <a:pt x="9" y="585"/>
                  </a:cubicBezTo>
                  <a:cubicBezTo>
                    <a:pt x="0" y="612"/>
                    <a:pt x="14" y="639"/>
                    <a:pt x="36" y="648"/>
                  </a:cubicBezTo>
                  <a:lnTo>
                    <a:pt x="68" y="657"/>
                  </a:lnTo>
                  <a:cubicBezTo>
                    <a:pt x="95" y="671"/>
                    <a:pt x="126" y="680"/>
                    <a:pt x="158" y="684"/>
                  </a:cubicBezTo>
                  <a:lnTo>
                    <a:pt x="297" y="720"/>
                  </a:lnTo>
                  <a:cubicBezTo>
                    <a:pt x="356" y="738"/>
                    <a:pt x="419" y="747"/>
                    <a:pt x="481" y="756"/>
                  </a:cubicBezTo>
                  <a:lnTo>
                    <a:pt x="697" y="783"/>
                  </a:lnTo>
                  <a:cubicBezTo>
                    <a:pt x="774" y="797"/>
                    <a:pt x="859" y="797"/>
                    <a:pt x="945" y="801"/>
                  </a:cubicBezTo>
                  <a:lnTo>
                    <a:pt x="1206" y="810"/>
                  </a:lnTo>
                  <a:lnTo>
                    <a:pt x="1341" y="810"/>
                  </a:lnTo>
                  <a:cubicBezTo>
                    <a:pt x="1386" y="810"/>
                    <a:pt x="1431" y="810"/>
                    <a:pt x="1480" y="806"/>
                  </a:cubicBezTo>
                  <a:cubicBezTo>
                    <a:pt x="1575" y="797"/>
                    <a:pt x="1674" y="774"/>
                    <a:pt x="1764" y="743"/>
                  </a:cubicBezTo>
                  <a:cubicBezTo>
                    <a:pt x="1809" y="720"/>
                    <a:pt x="1854" y="693"/>
                    <a:pt x="1894" y="662"/>
                  </a:cubicBezTo>
                  <a:cubicBezTo>
                    <a:pt x="1935" y="621"/>
                    <a:pt x="1966" y="576"/>
                    <a:pt x="1989" y="522"/>
                  </a:cubicBezTo>
                  <a:cubicBezTo>
                    <a:pt x="2007" y="477"/>
                    <a:pt x="2016" y="423"/>
                    <a:pt x="2016" y="374"/>
                  </a:cubicBezTo>
                  <a:cubicBezTo>
                    <a:pt x="2016" y="351"/>
                    <a:pt x="2016" y="329"/>
                    <a:pt x="2016" y="311"/>
                  </a:cubicBezTo>
                  <a:lnTo>
                    <a:pt x="2016" y="288"/>
                  </a:lnTo>
                  <a:lnTo>
                    <a:pt x="2016" y="279"/>
                  </a:lnTo>
                  <a:lnTo>
                    <a:pt x="2016" y="275"/>
                  </a:lnTo>
                  <a:lnTo>
                    <a:pt x="2016" y="266"/>
                  </a:lnTo>
                  <a:lnTo>
                    <a:pt x="2011" y="239"/>
                  </a:lnTo>
                  <a:cubicBezTo>
                    <a:pt x="1998" y="185"/>
                    <a:pt x="1971" y="140"/>
                    <a:pt x="1935" y="104"/>
                  </a:cubicBezTo>
                  <a:cubicBezTo>
                    <a:pt x="1903" y="72"/>
                    <a:pt x="1863" y="45"/>
                    <a:pt x="1822" y="27"/>
                  </a:cubicBezTo>
                  <a:cubicBezTo>
                    <a:pt x="1787" y="10"/>
                    <a:pt x="1748" y="1"/>
                    <a:pt x="1709"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p19"/>
            <p:cNvSpPr/>
            <p:nvPr/>
          </p:nvSpPr>
          <p:spPr>
            <a:xfrm>
              <a:off x="1161950" y="258925"/>
              <a:ext cx="13175" cy="726100"/>
            </a:xfrm>
            <a:custGeom>
              <a:avLst/>
              <a:gdLst/>
              <a:ahLst/>
              <a:cxnLst/>
              <a:rect l="l" t="t" r="r" b="b"/>
              <a:pathLst>
                <a:path w="527" h="29044" extrusionOk="0">
                  <a:moveTo>
                    <a:pt x="0" y="0"/>
                  </a:moveTo>
                  <a:lnTo>
                    <a:pt x="0" y="29043"/>
                  </a:lnTo>
                  <a:lnTo>
                    <a:pt x="527" y="29043"/>
                  </a:lnTo>
                  <a:lnTo>
                    <a:pt x="52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2;p19"/>
            <p:cNvSpPr/>
            <p:nvPr/>
          </p:nvSpPr>
          <p:spPr>
            <a:xfrm>
              <a:off x="1158125" y="238100"/>
              <a:ext cx="20950" cy="32125"/>
            </a:xfrm>
            <a:custGeom>
              <a:avLst/>
              <a:gdLst/>
              <a:ahLst/>
              <a:cxnLst/>
              <a:rect l="l" t="t" r="r" b="b"/>
              <a:pathLst>
                <a:path w="838" h="1285" extrusionOk="0">
                  <a:moveTo>
                    <a:pt x="435" y="1"/>
                  </a:moveTo>
                  <a:cubicBezTo>
                    <a:pt x="302" y="1"/>
                    <a:pt x="167" y="29"/>
                    <a:pt x="117" y="68"/>
                  </a:cubicBezTo>
                  <a:cubicBezTo>
                    <a:pt x="0" y="172"/>
                    <a:pt x="153" y="1207"/>
                    <a:pt x="153" y="1207"/>
                  </a:cubicBezTo>
                  <a:cubicBezTo>
                    <a:pt x="233" y="1265"/>
                    <a:pt x="318" y="1285"/>
                    <a:pt x="396" y="1285"/>
                  </a:cubicBezTo>
                  <a:cubicBezTo>
                    <a:pt x="552" y="1285"/>
                    <a:pt x="680" y="1207"/>
                    <a:pt x="680" y="1207"/>
                  </a:cubicBezTo>
                  <a:cubicBezTo>
                    <a:pt x="680" y="1207"/>
                    <a:pt x="837" y="199"/>
                    <a:pt x="729" y="82"/>
                  </a:cubicBezTo>
                  <a:cubicBezTo>
                    <a:pt x="678" y="24"/>
                    <a:pt x="557" y="1"/>
                    <a:pt x="4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3;p19"/>
            <p:cNvSpPr/>
            <p:nvPr/>
          </p:nvSpPr>
          <p:spPr>
            <a:xfrm>
              <a:off x="1138675" y="451300"/>
              <a:ext cx="61300" cy="75000"/>
            </a:xfrm>
            <a:custGeom>
              <a:avLst/>
              <a:gdLst/>
              <a:ahLst/>
              <a:cxnLst/>
              <a:rect l="l" t="t" r="r" b="b"/>
              <a:pathLst>
                <a:path w="2452" h="3000" extrusionOk="0">
                  <a:moveTo>
                    <a:pt x="1152" y="0"/>
                  </a:moveTo>
                  <a:cubicBezTo>
                    <a:pt x="740" y="0"/>
                    <a:pt x="340" y="23"/>
                    <a:pt x="229" y="79"/>
                  </a:cubicBezTo>
                  <a:cubicBezTo>
                    <a:pt x="0" y="191"/>
                    <a:pt x="72" y="2738"/>
                    <a:pt x="184" y="2859"/>
                  </a:cubicBezTo>
                  <a:cubicBezTo>
                    <a:pt x="254" y="2934"/>
                    <a:pt x="782" y="3000"/>
                    <a:pt x="1293" y="3000"/>
                  </a:cubicBezTo>
                  <a:cubicBezTo>
                    <a:pt x="1767" y="3000"/>
                    <a:pt x="2227" y="2943"/>
                    <a:pt x="2294" y="2783"/>
                  </a:cubicBezTo>
                  <a:cubicBezTo>
                    <a:pt x="2384" y="2571"/>
                    <a:pt x="2452" y="119"/>
                    <a:pt x="2141" y="56"/>
                  </a:cubicBezTo>
                  <a:cubicBezTo>
                    <a:pt x="1986" y="23"/>
                    <a:pt x="1563" y="0"/>
                    <a:pt x="11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4;p19"/>
            <p:cNvSpPr/>
            <p:nvPr/>
          </p:nvSpPr>
          <p:spPr>
            <a:xfrm>
              <a:off x="1149125" y="459000"/>
              <a:ext cx="39725" cy="24875"/>
            </a:xfrm>
            <a:custGeom>
              <a:avLst/>
              <a:gdLst/>
              <a:ahLst/>
              <a:cxnLst/>
              <a:rect l="l" t="t" r="r" b="b"/>
              <a:pathLst>
                <a:path w="1589" h="995" extrusionOk="0">
                  <a:moveTo>
                    <a:pt x="176" y="0"/>
                  </a:moveTo>
                  <a:cubicBezTo>
                    <a:pt x="77" y="0"/>
                    <a:pt x="0" y="77"/>
                    <a:pt x="0" y="176"/>
                  </a:cubicBezTo>
                  <a:lnTo>
                    <a:pt x="0" y="819"/>
                  </a:lnTo>
                  <a:cubicBezTo>
                    <a:pt x="0" y="914"/>
                    <a:pt x="77" y="994"/>
                    <a:pt x="176" y="994"/>
                  </a:cubicBezTo>
                  <a:lnTo>
                    <a:pt x="1413" y="994"/>
                  </a:lnTo>
                  <a:cubicBezTo>
                    <a:pt x="1512" y="994"/>
                    <a:pt x="1588" y="914"/>
                    <a:pt x="1588" y="819"/>
                  </a:cubicBezTo>
                  <a:lnTo>
                    <a:pt x="1588" y="176"/>
                  </a:lnTo>
                  <a:cubicBezTo>
                    <a:pt x="1588" y="77"/>
                    <a:pt x="1512" y="0"/>
                    <a:pt x="1413"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5;p19"/>
            <p:cNvSpPr/>
            <p:nvPr/>
          </p:nvSpPr>
          <p:spPr>
            <a:xfrm>
              <a:off x="1149350" y="489125"/>
              <a:ext cx="9350" cy="6450"/>
            </a:xfrm>
            <a:custGeom>
              <a:avLst/>
              <a:gdLst/>
              <a:ahLst/>
              <a:cxnLst/>
              <a:rect l="l" t="t" r="r" b="b"/>
              <a:pathLst>
                <a:path w="374" h="258" extrusionOk="0">
                  <a:moveTo>
                    <a:pt x="72" y="1"/>
                  </a:moveTo>
                  <a:cubicBezTo>
                    <a:pt x="32" y="1"/>
                    <a:pt x="0" y="37"/>
                    <a:pt x="0" y="77"/>
                  </a:cubicBezTo>
                  <a:lnTo>
                    <a:pt x="0" y="185"/>
                  </a:lnTo>
                  <a:cubicBezTo>
                    <a:pt x="0" y="226"/>
                    <a:pt x="32" y="257"/>
                    <a:pt x="72" y="257"/>
                  </a:cubicBezTo>
                  <a:lnTo>
                    <a:pt x="297" y="257"/>
                  </a:lnTo>
                  <a:cubicBezTo>
                    <a:pt x="342" y="257"/>
                    <a:pt x="374" y="226"/>
                    <a:pt x="374" y="185"/>
                  </a:cubicBezTo>
                  <a:lnTo>
                    <a:pt x="374" y="77"/>
                  </a:lnTo>
                  <a:cubicBezTo>
                    <a:pt x="374" y="37"/>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p19"/>
            <p:cNvSpPr/>
            <p:nvPr/>
          </p:nvSpPr>
          <p:spPr>
            <a:xfrm>
              <a:off x="1164975" y="489125"/>
              <a:ext cx="9375" cy="6450"/>
            </a:xfrm>
            <a:custGeom>
              <a:avLst/>
              <a:gdLst/>
              <a:ahLst/>
              <a:cxnLst/>
              <a:rect l="l" t="t" r="r" b="b"/>
              <a:pathLst>
                <a:path w="375" h="258" extrusionOk="0">
                  <a:moveTo>
                    <a:pt x="73" y="1"/>
                  </a:moveTo>
                  <a:cubicBezTo>
                    <a:pt x="32" y="1"/>
                    <a:pt x="1" y="37"/>
                    <a:pt x="1" y="77"/>
                  </a:cubicBezTo>
                  <a:lnTo>
                    <a:pt x="1" y="185"/>
                  </a:lnTo>
                  <a:cubicBezTo>
                    <a:pt x="1" y="226"/>
                    <a:pt x="32" y="257"/>
                    <a:pt x="73" y="257"/>
                  </a:cubicBezTo>
                  <a:lnTo>
                    <a:pt x="302" y="257"/>
                  </a:lnTo>
                  <a:cubicBezTo>
                    <a:pt x="343" y="257"/>
                    <a:pt x="374" y="226"/>
                    <a:pt x="374" y="185"/>
                  </a:cubicBezTo>
                  <a:lnTo>
                    <a:pt x="374" y="77"/>
                  </a:lnTo>
                  <a:cubicBezTo>
                    <a:pt x="374" y="37"/>
                    <a:pt x="343" y="1"/>
                    <a:pt x="3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7;p19"/>
            <p:cNvSpPr/>
            <p:nvPr/>
          </p:nvSpPr>
          <p:spPr>
            <a:xfrm>
              <a:off x="1179050" y="489125"/>
              <a:ext cx="9350" cy="6450"/>
            </a:xfrm>
            <a:custGeom>
              <a:avLst/>
              <a:gdLst/>
              <a:ahLst/>
              <a:cxnLst/>
              <a:rect l="l" t="t" r="r" b="b"/>
              <a:pathLst>
                <a:path w="374" h="258" extrusionOk="0">
                  <a:moveTo>
                    <a:pt x="72" y="1"/>
                  </a:moveTo>
                  <a:cubicBezTo>
                    <a:pt x="32" y="1"/>
                    <a:pt x="0" y="37"/>
                    <a:pt x="0" y="77"/>
                  </a:cubicBezTo>
                  <a:lnTo>
                    <a:pt x="0" y="185"/>
                  </a:lnTo>
                  <a:cubicBezTo>
                    <a:pt x="0" y="226"/>
                    <a:pt x="32" y="257"/>
                    <a:pt x="72" y="257"/>
                  </a:cubicBezTo>
                  <a:lnTo>
                    <a:pt x="297" y="257"/>
                  </a:lnTo>
                  <a:cubicBezTo>
                    <a:pt x="342" y="257"/>
                    <a:pt x="373" y="226"/>
                    <a:pt x="373" y="185"/>
                  </a:cubicBezTo>
                  <a:lnTo>
                    <a:pt x="373" y="77"/>
                  </a:lnTo>
                  <a:cubicBezTo>
                    <a:pt x="373" y="37"/>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8;p19"/>
            <p:cNvSpPr/>
            <p:nvPr/>
          </p:nvSpPr>
          <p:spPr>
            <a:xfrm>
              <a:off x="1149350" y="499925"/>
              <a:ext cx="9350" cy="6450"/>
            </a:xfrm>
            <a:custGeom>
              <a:avLst/>
              <a:gdLst/>
              <a:ahLst/>
              <a:cxnLst/>
              <a:rect l="l" t="t" r="r" b="b"/>
              <a:pathLst>
                <a:path w="374" h="258" extrusionOk="0">
                  <a:moveTo>
                    <a:pt x="72" y="1"/>
                  </a:moveTo>
                  <a:cubicBezTo>
                    <a:pt x="32" y="1"/>
                    <a:pt x="0" y="32"/>
                    <a:pt x="0" y="77"/>
                  </a:cubicBezTo>
                  <a:lnTo>
                    <a:pt x="0" y="181"/>
                  </a:lnTo>
                  <a:cubicBezTo>
                    <a:pt x="0" y="226"/>
                    <a:pt x="32" y="257"/>
                    <a:pt x="72" y="257"/>
                  </a:cubicBezTo>
                  <a:lnTo>
                    <a:pt x="297" y="257"/>
                  </a:lnTo>
                  <a:cubicBezTo>
                    <a:pt x="342" y="257"/>
                    <a:pt x="374" y="226"/>
                    <a:pt x="374" y="181"/>
                  </a:cubicBezTo>
                  <a:lnTo>
                    <a:pt x="374" y="77"/>
                  </a:lnTo>
                  <a:cubicBezTo>
                    <a:pt x="374" y="32"/>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p19"/>
            <p:cNvSpPr/>
            <p:nvPr/>
          </p:nvSpPr>
          <p:spPr>
            <a:xfrm>
              <a:off x="1164975" y="499925"/>
              <a:ext cx="9375" cy="6450"/>
            </a:xfrm>
            <a:custGeom>
              <a:avLst/>
              <a:gdLst/>
              <a:ahLst/>
              <a:cxnLst/>
              <a:rect l="l" t="t" r="r" b="b"/>
              <a:pathLst>
                <a:path w="375" h="258" extrusionOk="0">
                  <a:moveTo>
                    <a:pt x="73" y="1"/>
                  </a:moveTo>
                  <a:cubicBezTo>
                    <a:pt x="32" y="1"/>
                    <a:pt x="1" y="32"/>
                    <a:pt x="1" y="77"/>
                  </a:cubicBezTo>
                  <a:lnTo>
                    <a:pt x="1" y="181"/>
                  </a:lnTo>
                  <a:cubicBezTo>
                    <a:pt x="1" y="226"/>
                    <a:pt x="32" y="257"/>
                    <a:pt x="73" y="257"/>
                  </a:cubicBezTo>
                  <a:lnTo>
                    <a:pt x="302" y="257"/>
                  </a:lnTo>
                  <a:cubicBezTo>
                    <a:pt x="343" y="257"/>
                    <a:pt x="374" y="226"/>
                    <a:pt x="374" y="181"/>
                  </a:cubicBezTo>
                  <a:lnTo>
                    <a:pt x="374" y="77"/>
                  </a:lnTo>
                  <a:cubicBezTo>
                    <a:pt x="374" y="32"/>
                    <a:pt x="343" y="1"/>
                    <a:pt x="3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0;p19"/>
            <p:cNvSpPr/>
            <p:nvPr/>
          </p:nvSpPr>
          <p:spPr>
            <a:xfrm>
              <a:off x="1179050" y="499925"/>
              <a:ext cx="9350" cy="6450"/>
            </a:xfrm>
            <a:custGeom>
              <a:avLst/>
              <a:gdLst/>
              <a:ahLst/>
              <a:cxnLst/>
              <a:rect l="l" t="t" r="r" b="b"/>
              <a:pathLst>
                <a:path w="374" h="258" extrusionOk="0">
                  <a:moveTo>
                    <a:pt x="72" y="1"/>
                  </a:moveTo>
                  <a:cubicBezTo>
                    <a:pt x="32" y="1"/>
                    <a:pt x="0" y="32"/>
                    <a:pt x="0" y="77"/>
                  </a:cubicBezTo>
                  <a:lnTo>
                    <a:pt x="0" y="181"/>
                  </a:lnTo>
                  <a:cubicBezTo>
                    <a:pt x="0" y="226"/>
                    <a:pt x="32" y="257"/>
                    <a:pt x="72" y="257"/>
                  </a:cubicBezTo>
                  <a:lnTo>
                    <a:pt x="297" y="257"/>
                  </a:lnTo>
                  <a:cubicBezTo>
                    <a:pt x="342" y="257"/>
                    <a:pt x="373" y="226"/>
                    <a:pt x="373" y="181"/>
                  </a:cubicBezTo>
                  <a:lnTo>
                    <a:pt x="373" y="77"/>
                  </a:lnTo>
                  <a:cubicBezTo>
                    <a:pt x="373" y="32"/>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1;p19"/>
            <p:cNvSpPr/>
            <p:nvPr/>
          </p:nvSpPr>
          <p:spPr>
            <a:xfrm>
              <a:off x="1149350" y="510725"/>
              <a:ext cx="9350" cy="6450"/>
            </a:xfrm>
            <a:custGeom>
              <a:avLst/>
              <a:gdLst/>
              <a:ahLst/>
              <a:cxnLst/>
              <a:rect l="l" t="t" r="r" b="b"/>
              <a:pathLst>
                <a:path w="374" h="258" extrusionOk="0">
                  <a:moveTo>
                    <a:pt x="72" y="1"/>
                  </a:moveTo>
                  <a:cubicBezTo>
                    <a:pt x="32" y="1"/>
                    <a:pt x="0" y="32"/>
                    <a:pt x="0" y="73"/>
                  </a:cubicBezTo>
                  <a:lnTo>
                    <a:pt x="0" y="181"/>
                  </a:lnTo>
                  <a:cubicBezTo>
                    <a:pt x="0" y="221"/>
                    <a:pt x="32" y="257"/>
                    <a:pt x="72" y="257"/>
                  </a:cubicBezTo>
                  <a:lnTo>
                    <a:pt x="297" y="257"/>
                  </a:lnTo>
                  <a:cubicBezTo>
                    <a:pt x="342" y="257"/>
                    <a:pt x="374" y="221"/>
                    <a:pt x="374" y="181"/>
                  </a:cubicBezTo>
                  <a:lnTo>
                    <a:pt x="374" y="73"/>
                  </a:lnTo>
                  <a:cubicBezTo>
                    <a:pt x="374" y="32"/>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p19"/>
            <p:cNvSpPr/>
            <p:nvPr/>
          </p:nvSpPr>
          <p:spPr>
            <a:xfrm>
              <a:off x="1164975" y="510725"/>
              <a:ext cx="9375" cy="6450"/>
            </a:xfrm>
            <a:custGeom>
              <a:avLst/>
              <a:gdLst/>
              <a:ahLst/>
              <a:cxnLst/>
              <a:rect l="l" t="t" r="r" b="b"/>
              <a:pathLst>
                <a:path w="375" h="258" extrusionOk="0">
                  <a:moveTo>
                    <a:pt x="73" y="1"/>
                  </a:moveTo>
                  <a:cubicBezTo>
                    <a:pt x="32" y="1"/>
                    <a:pt x="1" y="32"/>
                    <a:pt x="1" y="73"/>
                  </a:cubicBezTo>
                  <a:lnTo>
                    <a:pt x="1" y="181"/>
                  </a:lnTo>
                  <a:cubicBezTo>
                    <a:pt x="1" y="221"/>
                    <a:pt x="32" y="257"/>
                    <a:pt x="73" y="257"/>
                  </a:cubicBezTo>
                  <a:lnTo>
                    <a:pt x="302" y="257"/>
                  </a:lnTo>
                  <a:cubicBezTo>
                    <a:pt x="343" y="257"/>
                    <a:pt x="374" y="221"/>
                    <a:pt x="374" y="181"/>
                  </a:cubicBezTo>
                  <a:lnTo>
                    <a:pt x="374" y="73"/>
                  </a:lnTo>
                  <a:cubicBezTo>
                    <a:pt x="374" y="32"/>
                    <a:pt x="343" y="1"/>
                    <a:pt x="3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3;p19"/>
            <p:cNvSpPr/>
            <p:nvPr/>
          </p:nvSpPr>
          <p:spPr>
            <a:xfrm>
              <a:off x="1179050" y="510725"/>
              <a:ext cx="9350" cy="6450"/>
            </a:xfrm>
            <a:custGeom>
              <a:avLst/>
              <a:gdLst/>
              <a:ahLst/>
              <a:cxnLst/>
              <a:rect l="l" t="t" r="r" b="b"/>
              <a:pathLst>
                <a:path w="374" h="258" extrusionOk="0">
                  <a:moveTo>
                    <a:pt x="72" y="1"/>
                  </a:moveTo>
                  <a:cubicBezTo>
                    <a:pt x="32" y="1"/>
                    <a:pt x="0" y="32"/>
                    <a:pt x="0" y="73"/>
                  </a:cubicBezTo>
                  <a:lnTo>
                    <a:pt x="0" y="181"/>
                  </a:lnTo>
                  <a:cubicBezTo>
                    <a:pt x="0" y="221"/>
                    <a:pt x="32" y="257"/>
                    <a:pt x="72" y="257"/>
                  </a:cubicBezTo>
                  <a:lnTo>
                    <a:pt x="297" y="257"/>
                  </a:lnTo>
                  <a:cubicBezTo>
                    <a:pt x="342" y="257"/>
                    <a:pt x="373" y="221"/>
                    <a:pt x="373" y="181"/>
                  </a:cubicBezTo>
                  <a:lnTo>
                    <a:pt x="373" y="73"/>
                  </a:lnTo>
                  <a:cubicBezTo>
                    <a:pt x="373" y="32"/>
                    <a:pt x="342" y="1"/>
                    <a:pt x="2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4;p19"/>
            <p:cNvSpPr/>
            <p:nvPr/>
          </p:nvSpPr>
          <p:spPr>
            <a:xfrm>
              <a:off x="1179050" y="265000"/>
              <a:ext cx="26550" cy="56525"/>
            </a:xfrm>
            <a:custGeom>
              <a:avLst/>
              <a:gdLst/>
              <a:ahLst/>
              <a:cxnLst/>
              <a:rect l="l" t="t" r="r" b="b"/>
              <a:pathLst>
                <a:path w="1062" h="2261" extrusionOk="0">
                  <a:moveTo>
                    <a:pt x="927" y="0"/>
                  </a:moveTo>
                  <a:cubicBezTo>
                    <a:pt x="909" y="0"/>
                    <a:pt x="895" y="5"/>
                    <a:pt x="882" y="9"/>
                  </a:cubicBezTo>
                  <a:cubicBezTo>
                    <a:pt x="868" y="14"/>
                    <a:pt x="855" y="18"/>
                    <a:pt x="846" y="27"/>
                  </a:cubicBezTo>
                  <a:cubicBezTo>
                    <a:pt x="832" y="32"/>
                    <a:pt x="819" y="41"/>
                    <a:pt x="810" y="50"/>
                  </a:cubicBezTo>
                  <a:cubicBezTo>
                    <a:pt x="765" y="90"/>
                    <a:pt x="724" y="135"/>
                    <a:pt x="693" y="185"/>
                  </a:cubicBezTo>
                  <a:cubicBezTo>
                    <a:pt x="616" y="297"/>
                    <a:pt x="549" y="423"/>
                    <a:pt x="499" y="549"/>
                  </a:cubicBezTo>
                  <a:cubicBezTo>
                    <a:pt x="436" y="688"/>
                    <a:pt x="378" y="832"/>
                    <a:pt x="328" y="985"/>
                  </a:cubicBezTo>
                  <a:cubicBezTo>
                    <a:pt x="229" y="1287"/>
                    <a:pt x="144" y="1593"/>
                    <a:pt x="90" y="1822"/>
                  </a:cubicBezTo>
                  <a:cubicBezTo>
                    <a:pt x="36" y="2052"/>
                    <a:pt x="5" y="2209"/>
                    <a:pt x="5" y="2209"/>
                  </a:cubicBezTo>
                  <a:cubicBezTo>
                    <a:pt x="0" y="2231"/>
                    <a:pt x="18" y="2254"/>
                    <a:pt x="41" y="2258"/>
                  </a:cubicBezTo>
                  <a:cubicBezTo>
                    <a:pt x="45" y="2260"/>
                    <a:pt x="49" y="2261"/>
                    <a:pt x="53" y="2261"/>
                  </a:cubicBezTo>
                  <a:cubicBezTo>
                    <a:pt x="72" y="2261"/>
                    <a:pt x="91" y="2245"/>
                    <a:pt x="95" y="2227"/>
                  </a:cubicBezTo>
                  <a:lnTo>
                    <a:pt x="198" y="1849"/>
                  </a:lnTo>
                  <a:cubicBezTo>
                    <a:pt x="265" y="1624"/>
                    <a:pt x="346" y="1323"/>
                    <a:pt x="450" y="1026"/>
                  </a:cubicBezTo>
                  <a:cubicBezTo>
                    <a:pt x="499" y="877"/>
                    <a:pt x="549" y="729"/>
                    <a:pt x="607" y="594"/>
                  </a:cubicBezTo>
                  <a:cubicBezTo>
                    <a:pt x="657" y="473"/>
                    <a:pt x="715" y="356"/>
                    <a:pt x="783" y="243"/>
                  </a:cubicBezTo>
                  <a:cubicBezTo>
                    <a:pt x="810" y="203"/>
                    <a:pt x="841" y="167"/>
                    <a:pt x="877" y="135"/>
                  </a:cubicBezTo>
                  <a:cubicBezTo>
                    <a:pt x="882" y="131"/>
                    <a:pt x="891" y="126"/>
                    <a:pt x="900" y="122"/>
                  </a:cubicBezTo>
                  <a:cubicBezTo>
                    <a:pt x="904" y="117"/>
                    <a:pt x="909" y="113"/>
                    <a:pt x="918" y="113"/>
                  </a:cubicBezTo>
                  <a:lnTo>
                    <a:pt x="931" y="104"/>
                  </a:lnTo>
                  <a:cubicBezTo>
                    <a:pt x="940" y="104"/>
                    <a:pt x="949" y="104"/>
                    <a:pt x="958" y="99"/>
                  </a:cubicBezTo>
                  <a:cubicBezTo>
                    <a:pt x="981" y="99"/>
                    <a:pt x="1008" y="90"/>
                    <a:pt x="1026" y="86"/>
                  </a:cubicBezTo>
                  <a:cubicBezTo>
                    <a:pt x="1039" y="86"/>
                    <a:pt x="1048" y="81"/>
                    <a:pt x="1062" y="77"/>
                  </a:cubicBezTo>
                  <a:cubicBezTo>
                    <a:pt x="1057" y="68"/>
                    <a:pt x="1048" y="54"/>
                    <a:pt x="1044" y="45"/>
                  </a:cubicBezTo>
                  <a:cubicBezTo>
                    <a:pt x="1021" y="18"/>
                    <a:pt x="985" y="0"/>
                    <a:pt x="9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5;p19"/>
            <p:cNvSpPr/>
            <p:nvPr/>
          </p:nvSpPr>
          <p:spPr>
            <a:xfrm>
              <a:off x="1153400" y="589350"/>
              <a:ext cx="49950" cy="41975"/>
            </a:xfrm>
            <a:custGeom>
              <a:avLst/>
              <a:gdLst/>
              <a:ahLst/>
              <a:cxnLst/>
              <a:rect l="l" t="t" r="r" b="b"/>
              <a:pathLst>
                <a:path w="1998" h="1679" extrusionOk="0">
                  <a:moveTo>
                    <a:pt x="617" y="0"/>
                  </a:moveTo>
                  <a:cubicBezTo>
                    <a:pt x="522" y="5"/>
                    <a:pt x="437" y="23"/>
                    <a:pt x="351" y="54"/>
                  </a:cubicBezTo>
                  <a:cubicBezTo>
                    <a:pt x="270" y="81"/>
                    <a:pt x="0" y="482"/>
                    <a:pt x="126" y="567"/>
                  </a:cubicBezTo>
                  <a:cubicBezTo>
                    <a:pt x="402" y="767"/>
                    <a:pt x="1740" y="1679"/>
                    <a:pt x="1898" y="1679"/>
                  </a:cubicBezTo>
                  <a:cubicBezTo>
                    <a:pt x="1900" y="1679"/>
                    <a:pt x="1902" y="1678"/>
                    <a:pt x="1903" y="1678"/>
                  </a:cubicBezTo>
                  <a:cubicBezTo>
                    <a:pt x="1921" y="1678"/>
                    <a:pt x="1953" y="1633"/>
                    <a:pt x="1998" y="1570"/>
                  </a:cubicBezTo>
                  <a:lnTo>
                    <a:pt x="1989" y="1566"/>
                  </a:lnTo>
                  <a:cubicBezTo>
                    <a:pt x="1683" y="1422"/>
                    <a:pt x="320" y="491"/>
                    <a:pt x="320" y="491"/>
                  </a:cubicBezTo>
                  <a:cubicBezTo>
                    <a:pt x="351" y="266"/>
                    <a:pt x="617" y="5"/>
                    <a:pt x="617" y="5"/>
                  </a:cubicBezTo>
                  <a:lnTo>
                    <a:pt x="61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6;p19"/>
            <p:cNvSpPr/>
            <p:nvPr/>
          </p:nvSpPr>
          <p:spPr>
            <a:xfrm>
              <a:off x="1211875" y="616550"/>
              <a:ext cx="69200" cy="69300"/>
            </a:xfrm>
            <a:custGeom>
              <a:avLst/>
              <a:gdLst/>
              <a:ahLst/>
              <a:cxnLst/>
              <a:rect l="l" t="t" r="r" b="b"/>
              <a:pathLst>
                <a:path w="2768" h="2772" extrusionOk="0">
                  <a:moveTo>
                    <a:pt x="570" y="0"/>
                  </a:moveTo>
                  <a:cubicBezTo>
                    <a:pt x="415" y="0"/>
                    <a:pt x="1" y="865"/>
                    <a:pt x="1" y="865"/>
                  </a:cubicBezTo>
                  <a:lnTo>
                    <a:pt x="2695" y="2772"/>
                  </a:lnTo>
                  <a:cubicBezTo>
                    <a:pt x="2722" y="2740"/>
                    <a:pt x="2745" y="2705"/>
                    <a:pt x="2767" y="2669"/>
                  </a:cubicBezTo>
                  <a:lnTo>
                    <a:pt x="2740" y="2655"/>
                  </a:lnTo>
                  <a:cubicBezTo>
                    <a:pt x="2092" y="2129"/>
                    <a:pt x="302" y="878"/>
                    <a:pt x="266" y="824"/>
                  </a:cubicBezTo>
                  <a:cubicBezTo>
                    <a:pt x="221" y="752"/>
                    <a:pt x="648" y="131"/>
                    <a:pt x="693" y="59"/>
                  </a:cubicBezTo>
                  <a:lnTo>
                    <a:pt x="702" y="23"/>
                  </a:lnTo>
                  <a:cubicBezTo>
                    <a:pt x="662" y="14"/>
                    <a:pt x="617" y="5"/>
                    <a:pt x="576" y="1"/>
                  </a:cubicBezTo>
                  <a:cubicBezTo>
                    <a:pt x="574" y="0"/>
                    <a:pt x="572" y="0"/>
                    <a:pt x="5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7;p19"/>
            <p:cNvSpPr/>
            <p:nvPr/>
          </p:nvSpPr>
          <p:spPr>
            <a:xfrm>
              <a:off x="1171275" y="577975"/>
              <a:ext cx="138700" cy="169050"/>
            </a:xfrm>
            <a:custGeom>
              <a:avLst/>
              <a:gdLst/>
              <a:ahLst/>
              <a:cxnLst/>
              <a:rect l="l" t="t" r="r" b="b"/>
              <a:pathLst>
                <a:path w="5548" h="6762" extrusionOk="0">
                  <a:moveTo>
                    <a:pt x="1" y="1"/>
                  </a:moveTo>
                  <a:cubicBezTo>
                    <a:pt x="639" y="73"/>
                    <a:pt x="1652" y="329"/>
                    <a:pt x="2749" y="1067"/>
                  </a:cubicBezTo>
                  <a:cubicBezTo>
                    <a:pt x="4436" y="2196"/>
                    <a:pt x="5385" y="4544"/>
                    <a:pt x="5233" y="5273"/>
                  </a:cubicBezTo>
                  <a:cubicBezTo>
                    <a:pt x="5080" y="6002"/>
                    <a:pt x="4598" y="6713"/>
                    <a:pt x="4598" y="6713"/>
                  </a:cubicBezTo>
                  <a:cubicBezTo>
                    <a:pt x="4598" y="6713"/>
                    <a:pt x="4670" y="6762"/>
                    <a:pt x="4740" y="6762"/>
                  </a:cubicBezTo>
                  <a:cubicBezTo>
                    <a:pt x="4772" y="6762"/>
                    <a:pt x="4804" y="6751"/>
                    <a:pt x="4828" y="6722"/>
                  </a:cubicBezTo>
                  <a:cubicBezTo>
                    <a:pt x="4904" y="6627"/>
                    <a:pt x="5363" y="5705"/>
                    <a:pt x="5430" y="5323"/>
                  </a:cubicBezTo>
                  <a:cubicBezTo>
                    <a:pt x="5547" y="4675"/>
                    <a:pt x="4904" y="2412"/>
                    <a:pt x="3190" y="1193"/>
                  </a:cubicBezTo>
                  <a:cubicBezTo>
                    <a:pt x="1890" y="266"/>
                    <a:pt x="702" y="41"/>
                    <a:pt x="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8;p19"/>
            <p:cNvSpPr/>
            <p:nvPr/>
          </p:nvSpPr>
          <p:spPr>
            <a:xfrm>
              <a:off x="1131925" y="577825"/>
              <a:ext cx="174000" cy="167975"/>
            </a:xfrm>
            <a:custGeom>
              <a:avLst/>
              <a:gdLst/>
              <a:ahLst/>
              <a:cxnLst/>
              <a:rect l="l" t="t" r="r" b="b"/>
              <a:pathLst>
                <a:path w="6960" h="6719" extrusionOk="0">
                  <a:moveTo>
                    <a:pt x="1607" y="456"/>
                  </a:moveTo>
                  <a:cubicBezTo>
                    <a:pt x="2200" y="456"/>
                    <a:pt x="3053" y="721"/>
                    <a:pt x="3253" y="1325"/>
                  </a:cubicBezTo>
                  <a:cubicBezTo>
                    <a:pt x="3266" y="1361"/>
                    <a:pt x="3010" y="1820"/>
                    <a:pt x="2857" y="2031"/>
                  </a:cubicBezTo>
                  <a:cubicBezTo>
                    <a:pt x="2812" y="2094"/>
                    <a:pt x="2780" y="2139"/>
                    <a:pt x="2762" y="2139"/>
                  </a:cubicBezTo>
                  <a:cubicBezTo>
                    <a:pt x="2761" y="2139"/>
                    <a:pt x="2759" y="2140"/>
                    <a:pt x="2757" y="2140"/>
                  </a:cubicBezTo>
                  <a:cubicBezTo>
                    <a:pt x="2599" y="2140"/>
                    <a:pt x="1261" y="1228"/>
                    <a:pt x="981" y="1028"/>
                  </a:cubicBezTo>
                  <a:cubicBezTo>
                    <a:pt x="859" y="943"/>
                    <a:pt x="1129" y="542"/>
                    <a:pt x="1206" y="515"/>
                  </a:cubicBezTo>
                  <a:cubicBezTo>
                    <a:pt x="1291" y="484"/>
                    <a:pt x="1381" y="466"/>
                    <a:pt x="1471" y="461"/>
                  </a:cubicBezTo>
                  <a:cubicBezTo>
                    <a:pt x="1515" y="458"/>
                    <a:pt x="1560" y="456"/>
                    <a:pt x="1607" y="456"/>
                  </a:cubicBezTo>
                  <a:close/>
                  <a:moveTo>
                    <a:pt x="3772" y="1549"/>
                  </a:moveTo>
                  <a:cubicBezTo>
                    <a:pt x="3774" y="1549"/>
                    <a:pt x="3777" y="1549"/>
                    <a:pt x="3779" y="1550"/>
                  </a:cubicBezTo>
                  <a:cubicBezTo>
                    <a:pt x="3819" y="1554"/>
                    <a:pt x="3860" y="1563"/>
                    <a:pt x="3905" y="1572"/>
                  </a:cubicBezTo>
                  <a:cubicBezTo>
                    <a:pt x="5183" y="1851"/>
                    <a:pt x="5956" y="3277"/>
                    <a:pt x="6060" y="3741"/>
                  </a:cubicBezTo>
                  <a:cubicBezTo>
                    <a:pt x="6091" y="3907"/>
                    <a:pt x="6060" y="4074"/>
                    <a:pt x="5970" y="4218"/>
                  </a:cubicBezTo>
                  <a:cubicBezTo>
                    <a:pt x="5947" y="4254"/>
                    <a:pt x="5925" y="4289"/>
                    <a:pt x="5898" y="4321"/>
                  </a:cubicBezTo>
                  <a:lnTo>
                    <a:pt x="3203" y="2414"/>
                  </a:lnTo>
                  <a:cubicBezTo>
                    <a:pt x="3203" y="2414"/>
                    <a:pt x="3618" y="1549"/>
                    <a:pt x="3772" y="1549"/>
                  </a:cubicBezTo>
                  <a:close/>
                  <a:moveTo>
                    <a:pt x="1310" y="1"/>
                  </a:moveTo>
                  <a:cubicBezTo>
                    <a:pt x="1178" y="1"/>
                    <a:pt x="1046" y="9"/>
                    <a:pt x="913" y="25"/>
                  </a:cubicBezTo>
                  <a:cubicBezTo>
                    <a:pt x="661" y="119"/>
                    <a:pt x="0" y="2274"/>
                    <a:pt x="0" y="2274"/>
                  </a:cubicBezTo>
                  <a:lnTo>
                    <a:pt x="6172" y="6719"/>
                  </a:lnTo>
                  <a:cubicBezTo>
                    <a:pt x="6172" y="6719"/>
                    <a:pt x="6654" y="6008"/>
                    <a:pt x="6807" y="5279"/>
                  </a:cubicBezTo>
                  <a:cubicBezTo>
                    <a:pt x="6959" y="4550"/>
                    <a:pt x="6010" y="2202"/>
                    <a:pt x="4323" y="1073"/>
                  </a:cubicBezTo>
                  <a:cubicBezTo>
                    <a:pt x="3226" y="335"/>
                    <a:pt x="2213" y="79"/>
                    <a:pt x="1575" y="11"/>
                  </a:cubicBezTo>
                  <a:cubicBezTo>
                    <a:pt x="1486" y="4"/>
                    <a:pt x="1398" y="1"/>
                    <a:pt x="1310"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9;p19"/>
            <p:cNvSpPr/>
            <p:nvPr/>
          </p:nvSpPr>
          <p:spPr>
            <a:xfrm>
              <a:off x="1345700" y="689525"/>
              <a:ext cx="248925" cy="106225"/>
            </a:xfrm>
            <a:custGeom>
              <a:avLst/>
              <a:gdLst/>
              <a:ahLst/>
              <a:cxnLst/>
              <a:rect l="l" t="t" r="r" b="b"/>
              <a:pathLst>
                <a:path w="9957" h="4249" extrusionOk="0">
                  <a:moveTo>
                    <a:pt x="2791" y="478"/>
                  </a:moveTo>
                  <a:cubicBezTo>
                    <a:pt x="2840" y="478"/>
                    <a:pt x="2889" y="478"/>
                    <a:pt x="2939" y="478"/>
                  </a:cubicBezTo>
                  <a:lnTo>
                    <a:pt x="2957" y="514"/>
                  </a:lnTo>
                  <a:lnTo>
                    <a:pt x="2871" y="1891"/>
                  </a:lnTo>
                  <a:lnTo>
                    <a:pt x="2831" y="1886"/>
                  </a:lnTo>
                  <a:cubicBezTo>
                    <a:pt x="1656" y="1765"/>
                    <a:pt x="788" y="1666"/>
                    <a:pt x="761" y="1648"/>
                  </a:cubicBezTo>
                  <a:cubicBezTo>
                    <a:pt x="689" y="1598"/>
                    <a:pt x="734" y="681"/>
                    <a:pt x="932" y="609"/>
                  </a:cubicBezTo>
                  <a:cubicBezTo>
                    <a:pt x="1183" y="515"/>
                    <a:pt x="1944" y="478"/>
                    <a:pt x="2791" y="478"/>
                  </a:cubicBezTo>
                  <a:close/>
                  <a:moveTo>
                    <a:pt x="3388" y="487"/>
                  </a:moveTo>
                  <a:cubicBezTo>
                    <a:pt x="3910" y="496"/>
                    <a:pt x="4428" y="523"/>
                    <a:pt x="4841" y="559"/>
                  </a:cubicBezTo>
                  <a:cubicBezTo>
                    <a:pt x="5449" y="618"/>
                    <a:pt x="6020" y="672"/>
                    <a:pt x="6533" y="730"/>
                  </a:cubicBezTo>
                  <a:lnTo>
                    <a:pt x="6533" y="735"/>
                  </a:lnTo>
                  <a:lnTo>
                    <a:pt x="6434" y="2237"/>
                  </a:lnTo>
                  <a:lnTo>
                    <a:pt x="6429" y="2237"/>
                  </a:lnTo>
                  <a:cubicBezTo>
                    <a:pt x="5422" y="2147"/>
                    <a:pt x="4288" y="2035"/>
                    <a:pt x="3303" y="1931"/>
                  </a:cubicBezTo>
                  <a:lnTo>
                    <a:pt x="3303" y="1886"/>
                  </a:lnTo>
                  <a:lnTo>
                    <a:pt x="3388" y="501"/>
                  </a:lnTo>
                  <a:lnTo>
                    <a:pt x="3388" y="487"/>
                  </a:lnTo>
                  <a:close/>
                  <a:moveTo>
                    <a:pt x="6996" y="784"/>
                  </a:moveTo>
                  <a:cubicBezTo>
                    <a:pt x="8134" y="919"/>
                    <a:pt x="8926" y="1050"/>
                    <a:pt x="9169" y="1171"/>
                  </a:cubicBezTo>
                  <a:cubicBezTo>
                    <a:pt x="9327" y="1243"/>
                    <a:pt x="9448" y="2296"/>
                    <a:pt x="9237" y="2417"/>
                  </a:cubicBezTo>
                  <a:cubicBezTo>
                    <a:pt x="9222" y="2426"/>
                    <a:pt x="9167" y="2431"/>
                    <a:pt x="9078" y="2431"/>
                  </a:cubicBezTo>
                  <a:cubicBezTo>
                    <a:pt x="8737" y="2431"/>
                    <a:pt x="7889" y="2367"/>
                    <a:pt x="6857" y="2278"/>
                  </a:cubicBezTo>
                  <a:lnTo>
                    <a:pt x="6861" y="2251"/>
                  </a:lnTo>
                  <a:lnTo>
                    <a:pt x="6960" y="793"/>
                  </a:lnTo>
                  <a:lnTo>
                    <a:pt x="6996" y="784"/>
                  </a:lnTo>
                  <a:close/>
                  <a:moveTo>
                    <a:pt x="2911" y="0"/>
                  </a:moveTo>
                  <a:cubicBezTo>
                    <a:pt x="1819" y="0"/>
                    <a:pt x="866" y="73"/>
                    <a:pt x="545" y="222"/>
                  </a:cubicBezTo>
                  <a:cubicBezTo>
                    <a:pt x="50" y="447"/>
                    <a:pt x="1" y="3191"/>
                    <a:pt x="1" y="3191"/>
                  </a:cubicBezTo>
                  <a:cubicBezTo>
                    <a:pt x="797" y="3294"/>
                    <a:pt x="1616" y="3398"/>
                    <a:pt x="2417" y="3492"/>
                  </a:cubicBezTo>
                  <a:lnTo>
                    <a:pt x="2421" y="3447"/>
                  </a:lnTo>
                  <a:cubicBezTo>
                    <a:pt x="2421" y="3447"/>
                    <a:pt x="2444" y="2521"/>
                    <a:pt x="2624" y="2444"/>
                  </a:cubicBezTo>
                  <a:cubicBezTo>
                    <a:pt x="2668" y="2425"/>
                    <a:pt x="2816" y="2416"/>
                    <a:pt x="3032" y="2416"/>
                  </a:cubicBezTo>
                  <a:cubicBezTo>
                    <a:pt x="4122" y="2416"/>
                    <a:pt x="6960" y="2642"/>
                    <a:pt x="7185" y="2890"/>
                  </a:cubicBezTo>
                  <a:cubicBezTo>
                    <a:pt x="7343" y="3056"/>
                    <a:pt x="7302" y="3852"/>
                    <a:pt x="7293" y="4014"/>
                  </a:cubicBezTo>
                  <a:cubicBezTo>
                    <a:pt x="8841" y="4163"/>
                    <a:pt x="9866" y="4248"/>
                    <a:pt x="9866" y="4248"/>
                  </a:cubicBezTo>
                  <a:cubicBezTo>
                    <a:pt x="9866" y="4248"/>
                    <a:pt x="9956" y="1293"/>
                    <a:pt x="9713" y="942"/>
                  </a:cubicBezTo>
                  <a:cubicBezTo>
                    <a:pt x="9466" y="591"/>
                    <a:pt x="7091" y="240"/>
                    <a:pt x="4734" y="64"/>
                  </a:cubicBezTo>
                  <a:cubicBezTo>
                    <a:pt x="4138" y="22"/>
                    <a:pt x="3504" y="0"/>
                    <a:pt x="291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0;p19"/>
            <p:cNvSpPr/>
            <p:nvPr/>
          </p:nvSpPr>
          <p:spPr>
            <a:xfrm>
              <a:off x="1660175" y="803025"/>
              <a:ext cx="179050" cy="188975"/>
            </a:xfrm>
            <a:custGeom>
              <a:avLst/>
              <a:gdLst/>
              <a:ahLst/>
              <a:cxnLst/>
              <a:rect l="l" t="t" r="r" b="b"/>
              <a:pathLst>
                <a:path w="7162" h="7559" extrusionOk="0">
                  <a:moveTo>
                    <a:pt x="5360" y="1620"/>
                  </a:moveTo>
                  <a:cubicBezTo>
                    <a:pt x="5362" y="1620"/>
                    <a:pt x="5365" y="1620"/>
                    <a:pt x="5367" y="1620"/>
                  </a:cubicBezTo>
                  <a:cubicBezTo>
                    <a:pt x="5592" y="1643"/>
                    <a:pt x="5385" y="4526"/>
                    <a:pt x="5340" y="4657"/>
                  </a:cubicBezTo>
                  <a:cubicBezTo>
                    <a:pt x="5295" y="4792"/>
                    <a:pt x="2812" y="5790"/>
                    <a:pt x="2542" y="5790"/>
                  </a:cubicBezTo>
                  <a:cubicBezTo>
                    <a:pt x="2276" y="5790"/>
                    <a:pt x="2429" y="2983"/>
                    <a:pt x="2429" y="2983"/>
                  </a:cubicBezTo>
                  <a:cubicBezTo>
                    <a:pt x="2452" y="2765"/>
                    <a:pt x="5095" y="1620"/>
                    <a:pt x="5360" y="1620"/>
                  </a:cubicBezTo>
                  <a:close/>
                  <a:moveTo>
                    <a:pt x="7162" y="1"/>
                  </a:moveTo>
                  <a:lnTo>
                    <a:pt x="9" y="3186"/>
                  </a:lnTo>
                  <a:lnTo>
                    <a:pt x="0" y="3186"/>
                  </a:lnTo>
                  <a:cubicBezTo>
                    <a:pt x="27" y="5084"/>
                    <a:pt x="68" y="7558"/>
                    <a:pt x="68" y="7558"/>
                  </a:cubicBezTo>
                  <a:cubicBezTo>
                    <a:pt x="697" y="7531"/>
                    <a:pt x="2605" y="6748"/>
                    <a:pt x="4197" y="6051"/>
                  </a:cubicBezTo>
                  <a:cubicBezTo>
                    <a:pt x="5506" y="5471"/>
                    <a:pt x="6604" y="4949"/>
                    <a:pt x="6604" y="4949"/>
                  </a:cubicBezTo>
                  <a:cubicBezTo>
                    <a:pt x="6604" y="4949"/>
                    <a:pt x="6982" y="2151"/>
                    <a:pt x="7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1;p19"/>
            <p:cNvSpPr/>
            <p:nvPr/>
          </p:nvSpPr>
          <p:spPr>
            <a:xfrm>
              <a:off x="1659600" y="741275"/>
              <a:ext cx="183225" cy="141400"/>
            </a:xfrm>
            <a:custGeom>
              <a:avLst/>
              <a:gdLst/>
              <a:ahLst/>
              <a:cxnLst/>
              <a:rect l="l" t="t" r="r" b="b"/>
              <a:pathLst>
                <a:path w="7329" h="5656" extrusionOk="0">
                  <a:moveTo>
                    <a:pt x="6152" y="634"/>
                  </a:moveTo>
                  <a:cubicBezTo>
                    <a:pt x="6196" y="634"/>
                    <a:pt x="6237" y="636"/>
                    <a:pt x="6276" y="640"/>
                  </a:cubicBezTo>
                  <a:cubicBezTo>
                    <a:pt x="6321" y="644"/>
                    <a:pt x="6362" y="653"/>
                    <a:pt x="6407" y="662"/>
                  </a:cubicBezTo>
                  <a:cubicBezTo>
                    <a:pt x="7005" y="806"/>
                    <a:pt x="6870" y="1832"/>
                    <a:pt x="6802" y="1922"/>
                  </a:cubicBezTo>
                  <a:cubicBezTo>
                    <a:pt x="6739" y="2007"/>
                    <a:pt x="4490" y="2898"/>
                    <a:pt x="4490" y="2898"/>
                  </a:cubicBezTo>
                  <a:cubicBezTo>
                    <a:pt x="4486" y="2839"/>
                    <a:pt x="4477" y="2740"/>
                    <a:pt x="4463" y="2619"/>
                  </a:cubicBezTo>
                  <a:cubicBezTo>
                    <a:pt x="4414" y="2210"/>
                    <a:pt x="4301" y="1535"/>
                    <a:pt x="4063" y="1148"/>
                  </a:cubicBezTo>
                  <a:cubicBezTo>
                    <a:pt x="4063" y="1148"/>
                    <a:pt x="4283" y="1062"/>
                    <a:pt x="4598" y="964"/>
                  </a:cubicBezTo>
                  <a:cubicBezTo>
                    <a:pt x="5054" y="816"/>
                    <a:pt x="5704" y="634"/>
                    <a:pt x="6152" y="634"/>
                  </a:cubicBezTo>
                  <a:close/>
                  <a:moveTo>
                    <a:pt x="3567" y="1278"/>
                  </a:moveTo>
                  <a:cubicBezTo>
                    <a:pt x="3808" y="1278"/>
                    <a:pt x="4092" y="3007"/>
                    <a:pt x="3914" y="3136"/>
                  </a:cubicBezTo>
                  <a:cubicBezTo>
                    <a:pt x="3294" y="3577"/>
                    <a:pt x="1107" y="4549"/>
                    <a:pt x="887" y="4571"/>
                  </a:cubicBezTo>
                  <a:cubicBezTo>
                    <a:pt x="885" y="4571"/>
                    <a:pt x="884" y="4572"/>
                    <a:pt x="882" y="4572"/>
                  </a:cubicBezTo>
                  <a:cubicBezTo>
                    <a:pt x="808" y="4572"/>
                    <a:pt x="751" y="4460"/>
                    <a:pt x="716" y="4297"/>
                  </a:cubicBezTo>
                  <a:cubicBezTo>
                    <a:pt x="648" y="3973"/>
                    <a:pt x="653" y="3460"/>
                    <a:pt x="752" y="3312"/>
                  </a:cubicBezTo>
                  <a:cubicBezTo>
                    <a:pt x="1283" y="2543"/>
                    <a:pt x="2695" y="1683"/>
                    <a:pt x="3298" y="1386"/>
                  </a:cubicBezTo>
                  <a:cubicBezTo>
                    <a:pt x="3384" y="1341"/>
                    <a:pt x="3469" y="1305"/>
                    <a:pt x="3559" y="1278"/>
                  </a:cubicBezTo>
                  <a:cubicBezTo>
                    <a:pt x="3562" y="1278"/>
                    <a:pt x="3564" y="1278"/>
                    <a:pt x="3567" y="1278"/>
                  </a:cubicBezTo>
                  <a:close/>
                  <a:moveTo>
                    <a:pt x="6824" y="1"/>
                  </a:moveTo>
                  <a:cubicBezTo>
                    <a:pt x="6083" y="1"/>
                    <a:pt x="4539" y="343"/>
                    <a:pt x="3581" y="752"/>
                  </a:cubicBezTo>
                  <a:cubicBezTo>
                    <a:pt x="2430" y="1238"/>
                    <a:pt x="1" y="2781"/>
                    <a:pt x="1" y="3622"/>
                  </a:cubicBezTo>
                  <a:cubicBezTo>
                    <a:pt x="1" y="3901"/>
                    <a:pt x="10" y="4706"/>
                    <a:pt x="23" y="5656"/>
                  </a:cubicBezTo>
                  <a:lnTo>
                    <a:pt x="32" y="5656"/>
                  </a:lnTo>
                  <a:lnTo>
                    <a:pt x="7185" y="2475"/>
                  </a:lnTo>
                  <a:cubicBezTo>
                    <a:pt x="7293" y="1175"/>
                    <a:pt x="7329" y="109"/>
                    <a:pt x="7158" y="46"/>
                  </a:cubicBezTo>
                  <a:cubicBezTo>
                    <a:pt x="7095" y="23"/>
                    <a:pt x="7027" y="10"/>
                    <a:pt x="6960" y="5"/>
                  </a:cubicBezTo>
                  <a:cubicBezTo>
                    <a:pt x="6918" y="2"/>
                    <a:pt x="6873" y="1"/>
                    <a:pt x="6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2;p19"/>
            <p:cNvSpPr/>
            <p:nvPr/>
          </p:nvSpPr>
          <p:spPr>
            <a:xfrm>
              <a:off x="1771175" y="757250"/>
              <a:ext cx="63550" cy="56475"/>
            </a:xfrm>
            <a:custGeom>
              <a:avLst/>
              <a:gdLst/>
              <a:ahLst/>
              <a:cxnLst/>
              <a:rect l="l" t="t" r="r" b="b"/>
              <a:pathLst>
                <a:path w="2542" h="2259" extrusionOk="0">
                  <a:moveTo>
                    <a:pt x="1813" y="1"/>
                  </a:moveTo>
                  <a:lnTo>
                    <a:pt x="1813" y="46"/>
                  </a:lnTo>
                  <a:cubicBezTo>
                    <a:pt x="1944" y="226"/>
                    <a:pt x="2034" y="432"/>
                    <a:pt x="2070" y="657"/>
                  </a:cubicBezTo>
                  <a:cubicBezTo>
                    <a:pt x="2101" y="833"/>
                    <a:pt x="2097" y="1017"/>
                    <a:pt x="2056" y="1193"/>
                  </a:cubicBezTo>
                  <a:lnTo>
                    <a:pt x="0" y="1980"/>
                  </a:lnTo>
                  <a:cubicBezTo>
                    <a:pt x="18" y="2101"/>
                    <a:pt x="23" y="2200"/>
                    <a:pt x="32" y="2259"/>
                  </a:cubicBezTo>
                  <a:cubicBezTo>
                    <a:pt x="32" y="2259"/>
                    <a:pt x="2276" y="1368"/>
                    <a:pt x="2344" y="1283"/>
                  </a:cubicBezTo>
                  <a:cubicBezTo>
                    <a:pt x="2407" y="1193"/>
                    <a:pt x="2542" y="167"/>
                    <a:pt x="1944" y="23"/>
                  </a:cubicBezTo>
                  <a:cubicBezTo>
                    <a:pt x="1903" y="14"/>
                    <a:pt x="1858" y="5"/>
                    <a:pt x="1813"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3;p19"/>
            <p:cNvSpPr/>
            <p:nvPr/>
          </p:nvSpPr>
          <p:spPr>
            <a:xfrm>
              <a:off x="1677475" y="773200"/>
              <a:ext cx="84325" cy="82375"/>
            </a:xfrm>
            <a:custGeom>
              <a:avLst/>
              <a:gdLst/>
              <a:ahLst/>
              <a:cxnLst/>
              <a:rect l="l" t="t" r="r" b="b"/>
              <a:pathLst>
                <a:path w="3373" h="3295" extrusionOk="0">
                  <a:moveTo>
                    <a:pt x="2852" y="1"/>
                  </a:moveTo>
                  <a:cubicBezTo>
                    <a:pt x="2849" y="1"/>
                    <a:pt x="2847" y="1"/>
                    <a:pt x="2844" y="1"/>
                  </a:cubicBezTo>
                  <a:cubicBezTo>
                    <a:pt x="2754" y="28"/>
                    <a:pt x="2664" y="64"/>
                    <a:pt x="2583" y="109"/>
                  </a:cubicBezTo>
                  <a:lnTo>
                    <a:pt x="2619" y="109"/>
                  </a:lnTo>
                  <a:cubicBezTo>
                    <a:pt x="2619" y="109"/>
                    <a:pt x="3019" y="1086"/>
                    <a:pt x="2974" y="1612"/>
                  </a:cubicBezTo>
                  <a:cubicBezTo>
                    <a:pt x="2974" y="1612"/>
                    <a:pt x="1386" y="2530"/>
                    <a:pt x="1" y="3020"/>
                  </a:cubicBezTo>
                  <a:cubicBezTo>
                    <a:pt x="36" y="3180"/>
                    <a:pt x="91" y="3295"/>
                    <a:pt x="160" y="3295"/>
                  </a:cubicBezTo>
                  <a:cubicBezTo>
                    <a:pt x="162" y="3295"/>
                    <a:pt x="165" y="3295"/>
                    <a:pt x="167" y="3294"/>
                  </a:cubicBezTo>
                  <a:cubicBezTo>
                    <a:pt x="388" y="3272"/>
                    <a:pt x="2579" y="2300"/>
                    <a:pt x="3195" y="1859"/>
                  </a:cubicBezTo>
                  <a:cubicBezTo>
                    <a:pt x="3373" y="1730"/>
                    <a:pt x="3093" y="1"/>
                    <a:pt x="2852"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4;p19"/>
            <p:cNvSpPr/>
            <p:nvPr/>
          </p:nvSpPr>
          <p:spPr>
            <a:xfrm>
              <a:off x="1647800" y="739125"/>
              <a:ext cx="185800" cy="252900"/>
            </a:xfrm>
            <a:custGeom>
              <a:avLst/>
              <a:gdLst/>
              <a:ahLst/>
              <a:cxnLst/>
              <a:rect l="l" t="t" r="r" b="b"/>
              <a:pathLst>
                <a:path w="7432" h="10116" extrusionOk="0">
                  <a:moveTo>
                    <a:pt x="6551" y="0"/>
                  </a:moveTo>
                  <a:cubicBezTo>
                    <a:pt x="5361" y="0"/>
                    <a:pt x="3987" y="409"/>
                    <a:pt x="3199" y="798"/>
                  </a:cubicBezTo>
                  <a:cubicBezTo>
                    <a:pt x="3158" y="820"/>
                    <a:pt x="3118" y="838"/>
                    <a:pt x="3077" y="856"/>
                  </a:cubicBezTo>
                  <a:cubicBezTo>
                    <a:pt x="626" y="2165"/>
                    <a:pt x="27" y="3258"/>
                    <a:pt x="59" y="3560"/>
                  </a:cubicBezTo>
                  <a:cubicBezTo>
                    <a:pt x="81" y="3794"/>
                    <a:pt x="68" y="5512"/>
                    <a:pt x="45" y="7127"/>
                  </a:cubicBezTo>
                  <a:cubicBezTo>
                    <a:pt x="27" y="8639"/>
                    <a:pt x="0" y="10056"/>
                    <a:pt x="0" y="10056"/>
                  </a:cubicBezTo>
                  <a:lnTo>
                    <a:pt x="0" y="10078"/>
                  </a:lnTo>
                  <a:cubicBezTo>
                    <a:pt x="252" y="10102"/>
                    <a:pt x="431" y="10115"/>
                    <a:pt x="526" y="10115"/>
                  </a:cubicBezTo>
                  <a:cubicBezTo>
                    <a:pt x="540" y="10115"/>
                    <a:pt x="552" y="10115"/>
                    <a:pt x="563" y="10114"/>
                  </a:cubicBezTo>
                  <a:cubicBezTo>
                    <a:pt x="563" y="10114"/>
                    <a:pt x="522" y="7635"/>
                    <a:pt x="495" y="5742"/>
                  </a:cubicBezTo>
                  <a:cubicBezTo>
                    <a:pt x="482" y="4792"/>
                    <a:pt x="473" y="3987"/>
                    <a:pt x="473" y="3708"/>
                  </a:cubicBezTo>
                  <a:cubicBezTo>
                    <a:pt x="473" y="2867"/>
                    <a:pt x="2902" y="1324"/>
                    <a:pt x="4053" y="838"/>
                  </a:cubicBezTo>
                  <a:cubicBezTo>
                    <a:pt x="5011" y="429"/>
                    <a:pt x="6555" y="87"/>
                    <a:pt x="7296" y="87"/>
                  </a:cubicBezTo>
                  <a:cubicBezTo>
                    <a:pt x="7345" y="87"/>
                    <a:pt x="7390" y="88"/>
                    <a:pt x="7432" y="91"/>
                  </a:cubicBezTo>
                  <a:cubicBezTo>
                    <a:pt x="7160" y="28"/>
                    <a:pt x="6862" y="0"/>
                    <a:pt x="655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5;p19"/>
            <p:cNvSpPr/>
            <p:nvPr/>
          </p:nvSpPr>
          <p:spPr>
            <a:xfrm>
              <a:off x="1717075" y="843625"/>
              <a:ext cx="82900" cy="104275"/>
            </a:xfrm>
            <a:custGeom>
              <a:avLst/>
              <a:gdLst/>
              <a:ahLst/>
              <a:cxnLst/>
              <a:rect l="l" t="t" r="r" b="b"/>
              <a:pathLst>
                <a:path w="3316" h="4171" extrusionOk="0">
                  <a:moveTo>
                    <a:pt x="3084" y="0"/>
                  </a:moveTo>
                  <a:cubicBezTo>
                    <a:pt x="2819" y="0"/>
                    <a:pt x="176" y="1145"/>
                    <a:pt x="153" y="1364"/>
                  </a:cubicBezTo>
                  <a:cubicBezTo>
                    <a:pt x="153" y="1364"/>
                    <a:pt x="0" y="4171"/>
                    <a:pt x="266" y="4171"/>
                  </a:cubicBezTo>
                  <a:cubicBezTo>
                    <a:pt x="531" y="4171"/>
                    <a:pt x="3019" y="3172"/>
                    <a:pt x="3064" y="3037"/>
                  </a:cubicBezTo>
                  <a:cubicBezTo>
                    <a:pt x="3109" y="2902"/>
                    <a:pt x="3316" y="19"/>
                    <a:pt x="3091" y="1"/>
                  </a:cubicBezTo>
                  <a:cubicBezTo>
                    <a:pt x="3089" y="0"/>
                    <a:pt x="3086" y="0"/>
                    <a:pt x="3084"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6;p19"/>
            <p:cNvSpPr/>
            <p:nvPr/>
          </p:nvSpPr>
          <p:spPr>
            <a:xfrm>
              <a:off x="1761275" y="765475"/>
              <a:ext cx="62450" cy="41400"/>
            </a:xfrm>
            <a:custGeom>
              <a:avLst/>
              <a:gdLst/>
              <a:ahLst/>
              <a:cxnLst/>
              <a:rect l="l" t="t" r="r" b="b"/>
              <a:pathLst>
                <a:path w="2498" h="1656" extrusionOk="0">
                  <a:moveTo>
                    <a:pt x="531" y="0"/>
                  </a:moveTo>
                  <a:cubicBezTo>
                    <a:pt x="221" y="99"/>
                    <a:pt x="0" y="184"/>
                    <a:pt x="0" y="184"/>
                  </a:cubicBezTo>
                  <a:cubicBezTo>
                    <a:pt x="239" y="571"/>
                    <a:pt x="351" y="1246"/>
                    <a:pt x="396" y="1655"/>
                  </a:cubicBezTo>
                  <a:lnTo>
                    <a:pt x="2452" y="868"/>
                  </a:lnTo>
                  <a:cubicBezTo>
                    <a:pt x="2493" y="693"/>
                    <a:pt x="2497" y="508"/>
                    <a:pt x="2466" y="333"/>
                  </a:cubicBezTo>
                  <a:lnTo>
                    <a:pt x="2466" y="333"/>
                  </a:lnTo>
                  <a:lnTo>
                    <a:pt x="2430" y="337"/>
                  </a:lnTo>
                  <a:cubicBezTo>
                    <a:pt x="2169" y="252"/>
                    <a:pt x="1494" y="135"/>
                    <a:pt x="531"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7;p19"/>
            <p:cNvSpPr/>
            <p:nvPr/>
          </p:nvSpPr>
          <p:spPr>
            <a:xfrm>
              <a:off x="1686700" y="951475"/>
              <a:ext cx="135450" cy="108550"/>
            </a:xfrm>
            <a:custGeom>
              <a:avLst/>
              <a:gdLst/>
              <a:ahLst/>
              <a:cxnLst/>
              <a:rect l="l" t="t" r="r" b="b"/>
              <a:pathLst>
                <a:path w="5418" h="4342" extrusionOk="0">
                  <a:moveTo>
                    <a:pt x="5264" y="1"/>
                  </a:moveTo>
                  <a:lnTo>
                    <a:pt x="217" y="1976"/>
                  </a:lnTo>
                  <a:cubicBezTo>
                    <a:pt x="217" y="1976"/>
                    <a:pt x="140" y="2007"/>
                    <a:pt x="23" y="2048"/>
                  </a:cubicBezTo>
                  <a:lnTo>
                    <a:pt x="1" y="4342"/>
                  </a:lnTo>
                  <a:cubicBezTo>
                    <a:pt x="752" y="4004"/>
                    <a:pt x="1688" y="3537"/>
                    <a:pt x="2560" y="3078"/>
                  </a:cubicBezTo>
                  <a:cubicBezTo>
                    <a:pt x="3001" y="2844"/>
                    <a:pt x="3424" y="2614"/>
                    <a:pt x="3802" y="2407"/>
                  </a:cubicBezTo>
                  <a:cubicBezTo>
                    <a:pt x="4085" y="2255"/>
                    <a:pt x="4342" y="2111"/>
                    <a:pt x="4558" y="1985"/>
                  </a:cubicBezTo>
                  <a:cubicBezTo>
                    <a:pt x="4976" y="1742"/>
                    <a:pt x="5251" y="1571"/>
                    <a:pt x="5278" y="1530"/>
                  </a:cubicBezTo>
                  <a:cubicBezTo>
                    <a:pt x="5323" y="1463"/>
                    <a:pt x="5417" y="91"/>
                    <a:pt x="5264" y="1"/>
                  </a:cubicBez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8;p19"/>
            <p:cNvSpPr/>
            <p:nvPr/>
          </p:nvSpPr>
          <p:spPr>
            <a:xfrm>
              <a:off x="1593250" y="950850"/>
              <a:ext cx="225075" cy="62675"/>
            </a:xfrm>
            <a:custGeom>
              <a:avLst/>
              <a:gdLst/>
              <a:ahLst/>
              <a:cxnLst/>
              <a:rect l="l" t="t" r="r" b="b"/>
              <a:pathLst>
                <a:path w="9003" h="2507" extrusionOk="0">
                  <a:moveTo>
                    <a:pt x="8780" y="0"/>
                  </a:moveTo>
                  <a:cubicBezTo>
                    <a:pt x="8289" y="0"/>
                    <a:pt x="7161" y="108"/>
                    <a:pt x="6874" y="134"/>
                  </a:cubicBezTo>
                  <a:cubicBezTo>
                    <a:pt x="5282" y="835"/>
                    <a:pt x="3374" y="1618"/>
                    <a:pt x="2745" y="1645"/>
                  </a:cubicBezTo>
                  <a:cubicBezTo>
                    <a:pt x="2734" y="1646"/>
                    <a:pt x="2722" y="1646"/>
                    <a:pt x="2708" y="1646"/>
                  </a:cubicBezTo>
                  <a:cubicBezTo>
                    <a:pt x="2613" y="1646"/>
                    <a:pt x="2434" y="1633"/>
                    <a:pt x="2182" y="1609"/>
                  </a:cubicBezTo>
                  <a:cubicBezTo>
                    <a:pt x="1696" y="1564"/>
                    <a:pt x="945" y="1479"/>
                    <a:pt x="0" y="1366"/>
                  </a:cubicBezTo>
                  <a:lnTo>
                    <a:pt x="0" y="1366"/>
                  </a:lnTo>
                  <a:lnTo>
                    <a:pt x="1242" y="2428"/>
                  </a:lnTo>
                  <a:lnTo>
                    <a:pt x="1422" y="2455"/>
                  </a:lnTo>
                  <a:cubicBezTo>
                    <a:pt x="1659" y="2488"/>
                    <a:pt x="1898" y="2507"/>
                    <a:pt x="2138" y="2507"/>
                  </a:cubicBezTo>
                  <a:cubicBezTo>
                    <a:pt x="2222" y="2507"/>
                    <a:pt x="2305" y="2505"/>
                    <a:pt x="2389" y="2500"/>
                  </a:cubicBezTo>
                  <a:cubicBezTo>
                    <a:pt x="2668" y="2477"/>
                    <a:pt x="3406" y="2208"/>
                    <a:pt x="3761" y="2073"/>
                  </a:cubicBezTo>
                  <a:cubicBezTo>
                    <a:pt x="3878" y="2032"/>
                    <a:pt x="3955" y="2001"/>
                    <a:pt x="3955" y="2001"/>
                  </a:cubicBezTo>
                  <a:lnTo>
                    <a:pt x="9002" y="21"/>
                  </a:lnTo>
                  <a:cubicBezTo>
                    <a:pt x="8977" y="7"/>
                    <a:pt x="8896" y="0"/>
                    <a:pt x="8780" y="0"/>
                  </a:cubicBez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9;p19"/>
            <p:cNvSpPr/>
            <p:nvPr/>
          </p:nvSpPr>
          <p:spPr>
            <a:xfrm>
              <a:off x="1771850" y="1001200"/>
              <a:ext cx="33200" cy="61475"/>
            </a:xfrm>
            <a:custGeom>
              <a:avLst/>
              <a:gdLst/>
              <a:ahLst/>
              <a:cxnLst/>
              <a:rect l="l" t="t" r="r" b="b"/>
              <a:pathLst>
                <a:path w="1328" h="2459" extrusionOk="0">
                  <a:moveTo>
                    <a:pt x="1152" y="0"/>
                  </a:moveTo>
                  <a:cubicBezTo>
                    <a:pt x="936" y="122"/>
                    <a:pt x="679" y="266"/>
                    <a:pt x="401" y="423"/>
                  </a:cubicBezTo>
                  <a:lnTo>
                    <a:pt x="401" y="427"/>
                  </a:lnTo>
                  <a:cubicBezTo>
                    <a:pt x="401" y="427"/>
                    <a:pt x="724" y="2119"/>
                    <a:pt x="0" y="2452"/>
                  </a:cubicBezTo>
                  <a:cubicBezTo>
                    <a:pt x="35" y="2455"/>
                    <a:pt x="70" y="2458"/>
                    <a:pt x="107" y="2458"/>
                  </a:cubicBezTo>
                  <a:cubicBezTo>
                    <a:pt x="122" y="2458"/>
                    <a:pt x="137" y="2458"/>
                    <a:pt x="153" y="2456"/>
                  </a:cubicBezTo>
                  <a:cubicBezTo>
                    <a:pt x="1125" y="2411"/>
                    <a:pt x="1300" y="1575"/>
                    <a:pt x="1318" y="1206"/>
                  </a:cubicBezTo>
                  <a:cubicBezTo>
                    <a:pt x="1327" y="796"/>
                    <a:pt x="1273" y="387"/>
                    <a:pt x="1152"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0;p19"/>
            <p:cNvSpPr/>
            <p:nvPr/>
          </p:nvSpPr>
          <p:spPr>
            <a:xfrm>
              <a:off x="1750700" y="1011650"/>
              <a:ext cx="40625" cy="50850"/>
            </a:xfrm>
            <a:custGeom>
              <a:avLst/>
              <a:gdLst/>
              <a:ahLst/>
              <a:cxnLst/>
              <a:rect l="l" t="t" r="r" b="b"/>
              <a:pathLst>
                <a:path w="1625" h="2034" extrusionOk="0">
                  <a:moveTo>
                    <a:pt x="1242" y="0"/>
                  </a:moveTo>
                  <a:cubicBezTo>
                    <a:pt x="864" y="207"/>
                    <a:pt x="441" y="437"/>
                    <a:pt x="0" y="666"/>
                  </a:cubicBezTo>
                  <a:lnTo>
                    <a:pt x="9" y="684"/>
                  </a:lnTo>
                  <a:cubicBezTo>
                    <a:pt x="9" y="684"/>
                    <a:pt x="23" y="1930"/>
                    <a:pt x="846" y="2034"/>
                  </a:cubicBezTo>
                  <a:cubicBezTo>
                    <a:pt x="1624" y="1840"/>
                    <a:pt x="1247" y="9"/>
                    <a:pt x="1247" y="9"/>
                  </a:cubicBezTo>
                  <a:lnTo>
                    <a:pt x="1242" y="0"/>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1;p19"/>
            <p:cNvSpPr/>
            <p:nvPr/>
          </p:nvSpPr>
          <p:spPr>
            <a:xfrm>
              <a:off x="1675800" y="776025"/>
              <a:ext cx="77175" cy="72675"/>
            </a:xfrm>
            <a:custGeom>
              <a:avLst/>
              <a:gdLst/>
              <a:ahLst/>
              <a:cxnLst/>
              <a:rect l="l" t="t" r="r" b="b"/>
              <a:pathLst>
                <a:path w="3087" h="2907" extrusionOk="0">
                  <a:moveTo>
                    <a:pt x="2650" y="1"/>
                  </a:moveTo>
                  <a:cubicBezTo>
                    <a:pt x="2043" y="298"/>
                    <a:pt x="635" y="1157"/>
                    <a:pt x="104" y="1926"/>
                  </a:cubicBezTo>
                  <a:cubicBezTo>
                    <a:pt x="5" y="2070"/>
                    <a:pt x="0" y="2583"/>
                    <a:pt x="68" y="2907"/>
                  </a:cubicBezTo>
                  <a:cubicBezTo>
                    <a:pt x="1453" y="2417"/>
                    <a:pt x="3041" y="1503"/>
                    <a:pt x="3041" y="1503"/>
                  </a:cubicBezTo>
                  <a:cubicBezTo>
                    <a:pt x="3086" y="973"/>
                    <a:pt x="2691" y="1"/>
                    <a:pt x="2691"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2;p19"/>
            <p:cNvSpPr/>
            <p:nvPr/>
          </p:nvSpPr>
          <p:spPr>
            <a:xfrm>
              <a:off x="1085250" y="704825"/>
              <a:ext cx="642425" cy="212500"/>
            </a:xfrm>
            <a:custGeom>
              <a:avLst/>
              <a:gdLst/>
              <a:ahLst/>
              <a:cxnLst/>
              <a:rect l="l" t="t" r="r" b="b"/>
              <a:pathLst>
                <a:path w="25697" h="8500" extrusionOk="0">
                  <a:moveTo>
                    <a:pt x="5274" y="0"/>
                  </a:moveTo>
                  <a:cubicBezTo>
                    <a:pt x="4820" y="0"/>
                    <a:pt x="4562" y="212"/>
                    <a:pt x="4517" y="258"/>
                  </a:cubicBezTo>
                  <a:cubicBezTo>
                    <a:pt x="4607" y="469"/>
                    <a:pt x="4661" y="640"/>
                    <a:pt x="4661" y="640"/>
                  </a:cubicBezTo>
                  <a:lnTo>
                    <a:pt x="4706" y="654"/>
                  </a:lnTo>
                  <a:cubicBezTo>
                    <a:pt x="4490" y="1031"/>
                    <a:pt x="4017" y="1369"/>
                    <a:pt x="3446" y="1679"/>
                  </a:cubicBezTo>
                  <a:cubicBezTo>
                    <a:pt x="2812" y="2026"/>
                    <a:pt x="2542" y="2457"/>
                    <a:pt x="2488" y="2561"/>
                  </a:cubicBezTo>
                  <a:cubicBezTo>
                    <a:pt x="3095" y="2520"/>
                    <a:pt x="3698" y="2489"/>
                    <a:pt x="4062" y="2489"/>
                  </a:cubicBezTo>
                  <a:cubicBezTo>
                    <a:pt x="4062" y="2489"/>
                    <a:pt x="4548" y="2057"/>
                    <a:pt x="4836" y="2026"/>
                  </a:cubicBezTo>
                  <a:cubicBezTo>
                    <a:pt x="4850" y="2024"/>
                    <a:pt x="4862" y="2023"/>
                    <a:pt x="4873" y="2023"/>
                  </a:cubicBezTo>
                  <a:cubicBezTo>
                    <a:pt x="5048" y="2023"/>
                    <a:pt x="4872" y="2215"/>
                    <a:pt x="4872" y="2215"/>
                  </a:cubicBezTo>
                  <a:lnTo>
                    <a:pt x="4877" y="2219"/>
                  </a:lnTo>
                  <a:cubicBezTo>
                    <a:pt x="4949" y="2183"/>
                    <a:pt x="5025" y="2152"/>
                    <a:pt x="5106" y="2129"/>
                  </a:cubicBezTo>
                  <a:cubicBezTo>
                    <a:pt x="5340" y="2057"/>
                    <a:pt x="5582" y="2021"/>
                    <a:pt x="5824" y="2021"/>
                  </a:cubicBezTo>
                  <a:cubicBezTo>
                    <a:pt x="5838" y="2021"/>
                    <a:pt x="5852" y="2021"/>
                    <a:pt x="5866" y="2021"/>
                  </a:cubicBezTo>
                  <a:cubicBezTo>
                    <a:pt x="5992" y="2057"/>
                    <a:pt x="5916" y="2278"/>
                    <a:pt x="5691" y="2336"/>
                  </a:cubicBezTo>
                  <a:cubicBezTo>
                    <a:pt x="5792" y="2315"/>
                    <a:pt x="5927" y="2286"/>
                    <a:pt x="6020" y="2286"/>
                  </a:cubicBezTo>
                  <a:cubicBezTo>
                    <a:pt x="6085" y="2286"/>
                    <a:pt x="6129" y="2300"/>
                    <a:pt x="6127" y="2341"/>
                  </a:cubicBezTo>
                  <a:cubicBezTo>
                    <a:pt x="6123" y="2449"/>
                    <a:pt x="6033" y="2588"/>
                    <a:pt x="5754" y="2628"/>
                  </a:cubicBezTo>
                  <a:lnTo>
                    <a:pt x="5754" y="2633"/>
                  </a:lnTo>
                  <a:cubicBezTo>
                    <a:pt x="5774" y="2631"/>
                    <a:pt x="5792" y="2629"/>
                    <a:pt x="5808" y="2629"/>
                  </a:cubicBezTo>
                  <a:cubicBezTo>
                    <a:pt x="5885" y="2629"/>
                    <a:pt x="5926" y="2654"/>
                    <a:pt x="5934" y="2691"/>
                  </a:cubicBezTo>
                  <a:cubicBezTo>
                    <a:pt x="5952" y="2835"/>
                    <a:pt x="5408" y="3105"/>
                    <a:pt x="5408" y="3105"/>
                  </a:cubicBezTo>
                  <a:cubicBezTo>
                    <a:pt x="5408" y="3105"/>
                    <a:pt x="5093" y="3312"/>
                    <a:pt x="4845" y="3488"/>
                  </a:cubicBezTo>
                  <a:cubicBezTo>
                    <a:pt x="4631" y="3640"/>
                    <a:pt x="4281" y="3650"/>
                    <a:pt x="4192" y="3650"/>
                  </a:cubicBezTo>
                  <a:cubicBezTo>
                    <a:pt x="4178" y="3650"/>
                    <a:pt x="4170" y="3650"/>
                    <a:pt x="4170" y="3650"/>
                  </a:cubicBezTo>
                  <a:cubicBezTo>
                    <a:pt x="4170" y="3650"/>
                    <a:pt x="2551" y="4342"/>
                    <a:pt x="1048" y="4455"/>
                  </a:cubicBezTo>
                  <a:cubicBezTo>
                    <a:pt x="958" y="4572"/>
                    <a:pt x="387" y="5305"/>
                    <a:pt x="0" y="5346"/>
                  </a:cubicBezTo>
                  <a:lnTo>
                    <a:pt x="0" y="5350"/>
                  </a:lnTo>
                  <a:cubicBezTo>
                    <a:pt x="428" y="5593"/>
                    <a:pt x="994" y="5921"/>
                    <a:pt x="1066" y="5962"/>
                  </a:cubicBezTo>
                  <a:lnTo>
                    <a:pt x="22502" y="8499"/>
                  </a:lnTo>
                  <a:lnTo>
                    <a:pt x="22547" y="8499"/>
                  </a:lnTo>
                  <a:cubicBezTo>
                    <a:pt x="22570" y="6884"/>
                    <a:pt x="22588" y="5166"/>
                    <a:pt x="22561" y="4932"/>
                  </a:cubicBezTo>
                  <a:cubicBezTo>
                    <a:pt x="22529" y="4630"/>
                    <a:pt x="23132" y="3537"/>
                    <a:pt x="25579" y="2228"/>
                  </a:cubicBezTo>
                  <a:cubicBezTo>
                    <a:pt x="25620" y="2210"/>
                    <a:pt x="25656" y="2192"/>
                    <a:pt x="25696" y="2170"/>
                  </a:cubicBezTo>
                  <a:cubicBezTo>
                    <a:pt x="25597" y="2156"/>
                    <a:pt x="25494" y="2143"/>
                    <a:pt x="25390" y="2134"/>
                  </a:cubicBezTo>
                  <a:lnTo>
                    <a:pt x="25390" y="2143"/>
                  </a:lnTo>
                  <a:cubicBezTo>
                    <a:pt x="25138" y="2115"/>
                    <a:pt x="24909" y="2104"/>
                    <a:pt x="24706" y="2104"/>
                  </a:cubicBezTo>
                  <a:cubicBezTo>
                    <a:pt x="23961" y="2104"/>
                    <a:pt x="23550" y="2251"/>
                    <a:pt x="23550" y="2251"/>
                  </a:cubicBezTo>
                  <a:cubicBezTo>
                    <a:pt x="23550" y="2251"/>
                    <a:pt x="23564" y="2265"/>
                    <a:pt x="23482" y="2265"/>
                  </a:cubicBezTo>
                  <a:cubicBezTo>
                    <a:pt x="23361" y="2265"/>
                    <a:pt x="23031" y="2233"/>
                    <a:pt x="22138" y="2075"/>
                  </a:cubicBezTo>
                  <a:cubicBezTo>
                    <a:pt x="20635" y="1810"/>
                    <a:pt x="18674" y="1693"/>
                    <a:pt x="17054" y="1693"/>
                  </a:cubicBezTo>
                  <a:cubicBezTo>
                    <a:pt x="16447" y="1693"/>
                    <a:pt x="14850" y="1202"/>
                    <a:pt x="13550" y="811"/>
                  </a:cubicBezTo>
                  <a:cubicBezTo>
                    <a:pt x="12835" y="595"/>
                    <a:pt x="12205" y="411"/>
                    <a:pt x="11886" y="352"/>
                  </a:cubicBezTo>
                  <a:cubicBezTo>
                    <a:pt x="11558" y="292"/>
                    <a:pt x="11174" y="270"/>
                    <a:pt x="10777" y="270"/>
                  </a:cubicBezTo>
                  <a:cubicBezTo>
                    <a:pt x="10401" y="270"/>
                    <a:pt x="10013" y="290"/>
                    <a:pt x="9650" y="316"/>
                  </a:cubicBezTo>
                  <a:cubicBezTo>
                    <a:pt x="8993" y="366"/>
                    <a:pt x="8417" y="429"/>
                    <a:pt x="8129" y="442"/>
                  </a:cubicBezTo>
                  <a:cubicBezTo>
                    <a:pt x="8094" y="443"/>
                    <a:pt x="8058" y="444"/>
                    <a:pt x="8021" y="444"/>
                  </a:cubicBezTo>
                  <a:cubicBezTo>
                    <a:pt x="7400" y="444"/>
                    <a:pt x="6473" y="272"/>
                    <a:pt x="5722" y="64"/>
                  </a:cubicBezTo>
                  <a:cubicBezTo>
                    <a:pt x="5556" y="18"/>
                    <a:pt x="5407" y="0"/>
                    <a:pt x="5274"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3;p19"/>
            <p:cNvSpPr/>
            <p:nvPr/>
          </p:nvSpPr>
          <p:spPr>
            <a:xfrm>
              <a:off x="1085350" y="704825"/>
              <a:ext cx="642425" cy="212375"/>
            </a:xfrm>
            <a:custGeom>
              <a:avLst/>
              <a:gdLst/>
              <a:ahLst/>
              <a:cxnLst/>
              <a:rect l="l" t="t" r="r" b="b"/>
              <a:pathLst>
                <a:path w="25697" h="8495" extrusionOk="0">
                  <a:moveTo>
                    <a:pt x="5272" y="0"/>
                  </a:moveTo>
                  <a:cubicBezTo>
                    <a:pt x="4820" y="0"/>
                    <a:pt x="4562" y="212"/>
                    <a:pt x="4513" y="258"/>
                  </a:cubicBezTo>
                  <a:cubicBezTo>
                    <a:pt x="4603" y="469"/>
                    <a:pt x="4661" y="640"/>
                    <a:pt x="4661" y="640"/>
                  </a:cubicBezTo>
                  <a:lnTo>
                    <a:pt x="4702" y="654"/>
                  </a:lnTo>
                  <a:cubicBezTo>
                    <a:pt x="4490" y="1027"/>
                    <a:pt x="4013" y="1364"/>
                    <a:pt x="3447" y="1675"/>
                  </a:cubicBezTo>
                  <a:cubicBezTo>
                    <a:pt x="2808" y="2026"/>
                    <a:pt x="2542" y="2457"/>
                    <a:pt x="2484" y="2561"/>
                  </a:cubicBezTo>
                  <a:cubicBezTo>
                    <a:pt x="3091" y="2520"/>
                    <a:pt x="3694" y="2484"/>
                    <a:pt x="4058" y="2484"/>
                  </a:cubicBezTo>
                  <a:cubicBezTo>
                    <a:pt x="4058" y="2484"/>
                    <a:pt x="4544" y="2057"/>
                    <a:pt x="4832" y="2026"/>
                  </a:cubicBezTo>
                  <a:cubicBezTo>
                    <a:pt x="4846" y="2024"/>
                    <a:pt x="4859" y="2023"/>
                    <a:pt x="4870" y="2023"/>
                  </a:cubicBezTo>
                  <a:cubicBezTo>
                    <a:pt x="5044" y="2023"/>
                    <a:pt x="4873" y="2210"/>
                    <a:pt x="4873" y="2210"/>
                  </a:cubicBezTo>
                  <a:lnTo>
                    <a:pt x="4873" y="2219"/>
                  </a:lnTo>
                  <a:cubicBezTo>
                    <a:pt x="4949" y="2179"/>
                    <a:pt x="5021" y="2152"/>
                    <a:pt x="5102" y="2129"/>
                  </a:cubicBezTo>
                  <a:cubicBezTo>
                    <a:pt x="5336" y="2057"/>
                    <a:pt x="5578" y="2021"/>
                    <a:pt x="5823" y="2021"/>
                  </a:cubicBezTo>
                  <a:cubicBezTo>
                    <a:pt x="5838" y="2021"/>
                    <a:pt x="5852" y="2021"/>
                    <a:pt x="5867" y="2021"/>
                  </a:cubicBezTo>
                  <a:cubicBezTo>
                    <a:pt x="5988" y="2057"/>
                    <a:pt x="5916" y="2278"/>
                    <a:pt x="5687" y="2336"/>
                  </a:cubicBezTo>
                  <a:cubicBezTo>
                    <a:pt x="5788" y="2315"/>
                    <a:pt x="5923" y="2286"/>
                    <a:pt x="6016" y="2286"/>
                  </a:cubicBezTo>
                  <a:cubicBezTo>
                    <a:pt x="6081" y="2286"/>
                    <a:pt x="6125" y="2300"/>
                    <a:pt x="6123" y="2341"/>
                  </a:cubicBezTo>
                  <a:cubicBezTo>
                    <a:pt x="6123" y="2359"/>
                    <a:pt x="6119" y="2377"/>
                    <a:pt x="6114" y="2395"/>
                  </a:cubicBezTo>
                  <a:cubicBezTo>
                    <a:pt x="6155" y="2422"/>
                    <a:pt x="6182" y="2466"/>
                    <a:pt x="6186" y="2516"/>
                  </a:cubicBezTo>
                  <a:cubicBezTo>
                    <a:pt x="6362" y="3222"/>
                    <a:pt x="5476" y="3402"/>
                    <a:pt x="5035" y="3843"/>
                  </a:cubicBezTo>
                  <a:cubicBezTo>
                    <a:pt x="4666" y="4140"/>
                    <a:pt x="4175" y="4064"/>
                    <a:pt x="3816" y="4342"/>
                  </a:cubicBezTo>
                  <a:cubicBezTo>
                    <a:pt x="2746" y="4518"/>
                    <a:pt x="1702" y="5005"/>
                    <a:pt x="643" y="5005"/>
                  </a:cubicBezTo>
                  <a:cubicBezTo>
                    <a:pt x="615" y="5005"/>
                    <a:pt x="587" y="5004"/>
                    <a:pt x="559" y="5004"/>
                  </a:cubicBezTo>
                  <a:cubicBezTo>
                    <a:pt x="374" y="5175"/>
                    <a:pt x="167" y="5328"/>
                    <a:pt x="1" y="5346"/>
                  </a:cubicBezTo>
                  <a:lnTo>
                    <a:pt x="1" y="5350"/>
                  </a:lnTo>
                  <a:cubicBezTo>
                    <a:pt x="424" y="5593"/>
                    <a:pt x="995" y="5921"/>
                    <a:pt x="1062" y="5962"/>
                  </a:cubicBezTo>
                  <a:lnTo>
                    <a:pt x="22503" y="8495"/>
                  </a:lnTo>
                  <a:lnTo>
                    <a:pt x="22548" y="8495"/>
                  </a:lnTo>
                  <a:cubicBezTo>
                    <a:pt x="22570" y="6880"/>
                    <a:pt x="22588" y="5161"/>
                    <a:pt x="22561" y="4927"/>
                  </a:cubicBezTo>
                  <a:cubicBezTo>
                    <a:pt x="22530" y="4630"/>
                    <a:pt x="23133" y="3537"/>
                    <a:pt x="25580" y="2228"/>
                  </a:cubicBezTo>
                  <a:cubicBezTo>
                    <a:pt x="25620" y="2206"/>
                    <a:pt x="25656" y="2188"/>
                    <a:pt x="25697" y="2165"/>
                  </a:cubicBezTo>
                  <a:cubicBezTo>
                    <a:pt x="25593" y="2156"/>
                    <a:pt x="25490" y="2143"/>
                    <a:pt x="25386" y="2134"/>
                  </a:cubicBezTo>
                  <a:lnTo>
                    <a:pt x="25386" y="2143"/>
                  </a:lnTo>
                  <a:cubicBezTo>
                    <a:pt x="25134" y="2115"/>
                    <a:pt x="24905" y="2104"/>
                    <a:pt x="24702" y="2104"/>
                  </a:cubicBezTo>
                  <a:cubicBezTo>
                    <a:pt x="23957" y="2104"/>
                    <a:pt x="23546" y="2251"/>
                    <a:pt x="23546" y="2251"/>
                  </a:cubicBezTo>
                  <a:cubicBezTo>
                    <a:pt x="23546" y="2251"/>
                    <a:pt x="23561" y="2265"/>
                    <a:pt x="23479" y="2265"/>
                  </a:cubicBezTo>
                  <a:cubicBezTo>
                    <a:pt x="23359" y="2265"/>
                    <a:pt x="23029" y="2233"/>
                    <a:pt x="22134" y="2075"/>
                  </a:cubicBezTo>
                  <a:cubicBezTo>
                    <a:pt x="20631" y="1810"/>
                    <a:pt x="18670" y="1693"/>
                    <a:pt x="17050" y="1693"/>
                  </a:cubicBezTo>
                  <a:cubicBezTo>
                    <a:pt x="16448" y="1693"/>
                    <a:pt x="14846" y="1202"/>
                    <a:pt x="13550" y="811"/>
                  </a:cubicBezTo>
                  <a:cubicBezTo>
                    <a:pt x="12831" y="595"/>
                    <a:pt x="12205" y="411"/>
                    <a:pt x="11886" y="352"/>
                  </a:cubicBezTo>
                  <a:cubicBezTo>
                    <a:pt x="11556" y="292"/>
                    <a:pt x="11171" y="270"/>
                    <a:pt x="10774" y="270"/>
                  </a:cubicBezTo>
                  <a:cubicBezTo>
                    <a:pt x="10397" y="270"/>
                    <a:pt x="10009" y="290"/>
                    <a:pt x="9646" y="316"/>
                  </a:cubicBezTo>
                  <a:cubicBezTo>
                    <a:pt x="8993" y="361"/>
                    <a:pt x="8418" y="429"/>
                    <a:pt x="8130" y="438"/>
                  </a:cubicBezTo>
                  <a:cubicBezTo>
                    <a:pt x="8094" y="439"/>
                    <a:pt x="8056" y="440"/>
                    <a:pt x="8018" y="440"/>
                  </a:cubicBezTo>
                  <a:cubicBezTo>
                    <a:pt x="7394" y="440"/>
                    <a:pt x="6468" y="272"/>
                    <a:pt x="5718" y="64"/>
                  </a:cubicBezTo>
                  <a:cubicBezTo>
                    <a:pt x="5553" y="18"/>
                    <a:pt x="5405" y="0"/>
                    <a:pt x="5272" y="0"/>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4;p19"/>
            <p:cNvSpPr/>
            <p:nvPr/>
          </p:nvSpPr>
          <p:spPr>
            <a:xfrm>
              <a:off x="1424100" y="725100"/>
              <a:ext cx="295925" cy="36375"/>
            </a:xfrm>
            <a:custGeom>
              <a:avLst/>
              <a:gdLst/>
              <a:ahLst/>
              <a:cxnLst/>
              <a:rect l="l" t="t" r="r" b="b"/>
              <a:pathLst>
                <a:path w="11837" h="1455" extrusionOk="0">
                  <a:moveTo>
                    <a:pt x="0" y="0"/>
                  </a:moveTo>
                  <a:lnTo>
                    <a:pt x="0" y="0"/>
                  </a:lnTo>
                  <a:cubicBezTo>
                    <a:pt x="1296" y="391"/>
                    <a:pt x="2898" y="882"/>
                    <a:pt x="3500" y="882"/>
                  </a:cubicBezTo>
                  <a:cubicBezTo>
                    <a:pt x="5120" y="882"/>
                    <a:pt x="7081" y="999"/>
                    <a:pt x="8584" y="1264"/>
                  </a:cubicBezTo>
                  <a:cubicBezTo>
                    <a:pt x="9479" y="1422"/>
                    <a:pt x="9809" y="1454"/>
                    <a:pt x="9929" y="1454"/>
                  </a:cubicBezTo>
                  <a:cubicBezTo>
                    <a:pt x="10011" y="1454"/>
                    <a:pt x="9996" y="1440"/>
                    <a:pt x="9996" y="1440"/>
                  </a:cubicBezTo>
                  <a:cubicBezTo>
                    <a:pt x="9996" y="1440"/>
                    <a:pt x="10407" y="1293"/>
                    <a:pt x="11152" y="1293"/>
                  </a:cubicBezTo>
                  <a:cubicBezTo>
                    <a:pt x="11355" y="1293"/>
                    <a:pt x="11584" y="1304"/>
                    <a:pt x="11836" y="1332"/>
                  </a:cubicBezTo>
                  <a:lnTo>
                    <a:pt x="11836" y="1323"/>
                  </a:lnTo>
                  <a:cubicBezTo>
                    <a:pt x="8476" y="900"/>
                    <a:pt x="3721" y="387"/>
                    <a:pt x="0"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5;p19"/>
            <p:cNvSpPr/>
            <p:nvPr/>
          </p:nvSpPr>
          <p:spPr>
            <a:xfrm>
              <a:off x="1628100" y="1002650"/>
              <a:ext cx="59200" cy="69975"/>
            </a:xfrm>
            <a:custGeom>
              <a:avLst/>
              <a:gdLst/>
              <a:ahLst/>
              <a:cxnLst/>
              <a:rect l="l" t="t" r="r" b="b"/>
              <a:pathLst>
                <a:path w="2368" h="2799" extrusionOk="0">
                  <a:moveTo>
                    <a:pt x="2367" y="1"/>
                  </a:moveTo>
                  <a:lnTo>
                    <a:pt x="2367" y="1"/>
                  </a:lnTo>
                  <a:cubicBezTo>
                    <a:pt x="2012" y="136"/>
                    <a:pt x="1274" y="405"/>
                    <a:pt x="995" y="428"/>
                  </a:cubicBezTo>
                  <a:cubicBezTo>
                    <a:pt x="911" y="433"/>
                    <a:pt x="827" y="435"/>
                    <a:pt x="743" y="435"/>
                  </a:cubicBezTo>
                  <a:cubicBezTo>
                    <a:pt x="502" y="435"/>
                    <a:pt x="260" y="416"/>
                    <a:pt x="23" y="383"/>
                  </a:cubicBezTo>
                  <a:lnTo>
                    <a:pt x="23" y="387"/>
                  </a:lnTo>
                  <a:lnTo>
                    <a:pt x="1" y="2691"/>
                  </a:lnTo>
                  <a:cubicBezTo>
                    <a:pt x="545" y="2758"/>
                    <a:pt x="878" y="2799"/>
                    <a:pt x="950" y="2799"/>
                  </a:cubicBezTo>
                  <a:cubicBezTo>
                    <a:pt x="1171" y="2790"/>
                    <a:pt x="1688" y="2592"/>
                    <a:pt x="2345" y="2295"/>
                  </a:cubicBezTo>
                  <a:lnTo>
                    <a:pt x="2367" y="1"/>
                  </a:ln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6;p19"/>
            <p:cNvSpPr/>
            <p:nvPr/>
          </p:nvSpPr>
          <p:spPr>
            <a:xfrm>
              <a:off x="823875" y="648950"/>
              <a:ext cx="825175" cy="341925"/>
            </a:xfrm>
            <a:custGeom>
              <a:avLst/>
              <a:gdLst/>
              <a:ahLst/>
              <a:cxnLst/>
              <a:rect l="l" t="t" r="r" b="b"/>
              <a:pathLst>
                <a:path w="33007" h="13677" extrusionOk="0">
                  <a:moveTo>
                    <a:pt x="441" y="0"/>
                  </a:moveTo>
                  <a:cubicBezTo>
                    <a:pt x="356" y="32"/>
                    <a:pt x="0" y="1921"/>
                    <a:pt x="122" y="2011"/>
                  </a:cubicBezTo>
                  <a:lnTo>
                    <a:pt x="6469" y="7671"/>
                  </a:lnTo>
                  <a:cubicBezTo>
                    <a:pt x="6447" y="7432"/>
                    <a:pt x="6451" y="7279"/>
                    <a:pt x="6483" y="7257"/>
                  </a:cubicBezTo>
                  <a:cubicBezTo>
                    <a:pt x="6498" y="7247"/>
                    <a:pt x="6519" y="7242"/>
                    <a:pt x="6546" y="7242"/>
                  </a:cubicBezTo>
                  <a:cubicBezTo>
                    <a:pt x="6829" y="7242"/>
                    <a:pt x="7718" y="7776"/>
                    <a:pt x="7985" y="7990"/>
                  </a:cubicBezTo>
                  <a:cubicBezTo>
                    <a:pt x="8089" y="8071"/>
                    <a:pt x="8147" y="8570"/>
                    <a:pt x="8174" y="9191"/>
                  </a:cubicBezTo>
                  <a:lnTo>
                    <a:pt x="9043" y="9965"/>
                  </a:lnTo>
                  <a:lnTo>
                    <a:pt x="9884" y="10716"/>
                  </a:lnTo>
                  <a:lnTo>
                    <a:pt x="11247" y="10901"/>
                  </a:lnTo>
                  <a:cubicBezTo>
                    <a:pt x="11769" y="10973"/>
                    <a:pt x="12421" y="11058"/>
                    <a:pt x="13172" y="11157"/>
                  </a:cubicBezTo>
                  <a:cubicBezTo>
                    <a:pt x="17136" y="11692"/>
                    <a:pt x="23852" y="12583"/>
                    <a:pt x="28490" y="13154"/>
                  </a:cubicBezTo>
                  <a:cubicBezTo>
                    <a:pt x="29331" y="13262"/>
                    <a:pt x="30105" y="13357"/>
                    <a:pt x="30780" y="13438"/>
                  </a:cubicBezTo>
                  <a:cubicBezTo>
                    <a:pt x="31725" y="13550"/>
                    <a:pt x="32476" y="13631"/>
                    <a:pt x="32962" y="13676"/>
                  </a:cubicBezTo>
                  <a:lnTo>
                    <a:pt x="32962" y="13654"/>
                  </a:lnTo>
                  <a:cubicBezTo>
                    <a:pt x="32962" y="13654"/>
                    <a:pt x="32989" y="12237"/>
                    <a:pt x="33007" y="10725"/>
                  </a:cubicBezTo>
                  <a:lnTo>
                    <a:pt x="32962" y="10725"/>
                  </a:lnTo>
                  <a:lnTo>
                    <a:pt x="11521" y="8197"/>
                  </a:lnTo>
                  <a:cubicBezTo>
                    <a:pt x="11454" y="8156"/>
                    <a:pt x="10883" y="7824"/>
                    <a:pt x="10460" y="7581"/>
                  </a:cubicBezTo>
                  <a:cubicBezTo>
                    <a:pt x="10199" y="7428"/>
                    <a:pt x="9992" y="7311"/>
                    <a:pt x="9992" y="7311"/>
                  </a:cubicBezTo>
                  <a:cubicBezTo>
                    <a:pt x="9992" y="7311"/>
                    <a:pt x="8102" y="5831"/>
                    <a:pt x="6168" y="4306"/>
                  </a:cubicBezTo>
                  <a:cubicBezTo>
                    <a:pt x="4360" y="2889"/>
                    <a:pt x="2506" y="1440"/>
                    <a:pt x="2097" y="1125"/>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p19"/>
            <p:cNvSpPr/>
            <p:nvPr/>
          </p:nvSpPr>
          <p:spPr>
            <a:xfrm>
              <a:off x="974125" y="919400"/>
              <a:ext cx="654575" cy="150525"/>
            </a:xfrm>
            <a:custGeom>
              <a:avLst/>
              <a:gdLst/>
              <a:ahLst/>
              <a:cxnLst/>
              <a:rect l="l" t="t" r="r" b="b"/>
              <a:pathLst>
                <a:path w="26183" h="6021" extrusionOk="0">
                  <a:moveTo>
                    <a:pt x="247" y="0"/>
                  </a:moveTo>
                  <a:cubicBezTo>
                    <a:pt x="240" y="0"/>
                    <a:pt x="236" y="1"/>
                    <a:pt x="235" y="2"/>
                  </a:cubicBezTo>
                  <a:cubicBezTo>
                    <a:pt x="100" y="141"/>
                    <a:pt x="1" y="1914"/>
                    <a:pt x="181" y="2062"/>
                  </a:cubicBezTo>
                  <a:cubicBezTo>
                    <a:pt x="199" y="2080"/>
                    <a:pt x="581" y="2147"/>
                    <a:pt x="1238" y="2260"/>
                  </a:cubicBezTo>
                  <a:cubicBezTo>
                    <a:pt x="1589" y="2318"/>
                    <a:pt x="2016" y="2390"/>
                    <a:pt x="2511" y="2471"/>
                  </a:cubicBezTo>
                  <a:cubicBezTo>
                    <a:pt x="2853" y="2525"/>
                    <a:pt x="3226" y="2584"/>
                    <a:pt x="3626" y="2647"/>
                  </a:cubicBezTo>
                  <a:cubicBezTo>
                    <a:pt x="8701" y="3452"/>
                    <a:pt x="18157" y="4883"/>
                    <a:pt x="23393" y="5634"/>
                  </a:cubicBezTo>
                  <a:lnTo>
                    <a:pt x="24662" y="5814"/>
                  </a:lnTo>
                  <a:lnTo>
                    <a:pt x="25427" y="5922"/>
                  </a:lnTo>
                  <a:lnTo>
                    <a:pt x="26160" y="6021"/>
                  </a:lnTo>
                  <a:lnTo>
                    <a:pt x="26182" y="3717"/>
                  </a:lnTo>
                  <a:lnTo>
                    <a:pt x="26182" y="3708"/>
                  </a:lnTo>
                  <a:lnTo>
                    <a:pt x="26007" y="3686"/>
                  </a:lnTo>
                  <a:cubicBezTo>
                    <a:pt x="25310" y="3592"/>
                    <a:pt x="24334" y="3457"/>
                    <a:pt x="23168" y="3286"/>
                  </a:cubicBezTo>
                  <a:cubicBezTo>
                    <a:pt x="18787" y="2656"/>
                    <a:pt x="11715" y="1621"/>
                    <a:pt x="6578" y="879"/>
                  </a:cubicBezTo>
                  <a:cubicBezTo>
                    <a:pt x="5660" y="748"/>
                    <a:pt x="4801" y="622"/>
                    <a:pt x="4031" y="514"/>
                  </a:cubicBezTo>
                  <a:cubicBezTo>
                    <a:pt x="3334" y="411"/>
                    <a:pt x="2709" y="326"/>
                    <a:pt x="2178" y="249"/>
                  </a:cubicBezTo>
                  <a:cubicBezTo>
                    <a:pt x="2160" y="816"/>
                    <a:pt x="2128" y="1248"/>
                    <a:pt x="2092" y="1293"/>
                  </a:cubicBezTo>
                  <a:cubicBezTo>
                    <a:pt x="2060" y="1334"/>
                    <a:pt x="1978" y="1349"/>
                    <a:pt x="1876" y="1349"/>
                  </a:cubicBezTo>
                  <a:cubicBezTo>
                    <a:pt x="1601" y="1349"/>
                    <a:pt x="1179" y="1239"/>
                    <a:pt x="1179" y="1239"/>
                  </a:cubicBezTo>
                  <a:cubicBezTo>
                    <a:pt x="1179" y="1239"/>
                    <a:pt x="1085" y="753"/>
                    <a:pt x="963" y="87"/>
                  </a:cubicBezTo>
                  <a:cubicBezTo>
                    <a:pt x="552" y="31"/>
                    <a:pt x="304" y="0"/>
                    <a:pt x="247" y="0"/>
                  </a:cubicBez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p19"/>
            <p:cNvSpPr/>
            <p:nvPr/>
          </p:nvSpPr>
          <p:spPr>
            <a:xfrm>
              <a:off x="1536000" y="978025"/>
              <a:ext cx="88300" cy="33525"/>
            </a:xfrm>
            <a:custGeom>
              <a:avLst/>
              <a:gdLst/>
              <a:ahLst/>
              <a:cxnLst/>
              <a:rect l="l" t="t" r="r" b="b"/>
              <a:pathLst>
                <a:path w="3532" h="1341" extrusionOk="0">
                  <a:moveTo>
                    <a:pt x="1" y="0"/>
                  </a:moveTo>
                  <a:lnTo>
                    <a:pt x="693" y="941"/>
                  </a:lnTo>
                  <a:cubicBezTo>
                    <a:pt x="1859" y="1107"/>
                    <a:pt x="2835" y="1247"/>
                    <a:pt x="3532" y="1341"/>
                  </a:cubicBezTo>
                  <a:lnTo>
                    <a:pt x="2290" y="279"/>
                  </a:lnTo>
                  <a:cubicBezTo>
                    <a:pt x="1616" y="198"/>
                    <a:pt x="842" y="104"/>
                    <a:pt x="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9;p19"/>
            <p:cNvSpPr/>
            <p:nvPr/>
          </p:nvSpPr>
          <p:spPr>
            <a:xfrm>
              <a:off x="1575150" y="1064725"/>
              <a:ext cx="50625" cy="65375"/>
            </a:xfrm>
            <a:custGeom>
              <a:avLst/>
              <a:gdLst/>
              <a:ahLst/>
              <a:cxnLst/>
              <a:rect l="l" t="t" r="r" b="b"/>
              <a:pathLst>
                <a:path w="2025" h="2615" extrusionOk="0">
                  <a:moveTo>
                    <a:pt x="616" y="1"/>
                  </a:moveTo>
                  <a:lnTo>
                    <a:pt x="616" y="1"/>
                  </a:lnTo>
                  <a:cubicBezTo>
                    <a:pt x="846" y="248"/>
                    <a:pt x="909" y="631"/>
                    <a:pt x="918" y="1049"/>
                  </a:cubicBezTo>
                  <a:cubicBezTo>
                    <a:pt x="936" y="1877"/>
                    <a:pt x="666" y="2552"/>
                    <a:pt x="77" y="2606"/>
                  </a:cubicBezTo>
                  <a:cubicBezTo>
                    <a:pt x="50" y="2610"/>
                    <a:pt x="27" y="2610"/>
                    <a:pt x="0" y="2610"/>
                  </a:cubicBezTo>
                  <a:lnTo>
                    <a:pt x="0" y="2615"/>
                  </a:lnTo>
                  <a:cubicBezTo>
                    <a:pt x="0" y="2615"/>
                    <a:pt x="990" y="2606"/>
                    <a:pt x="1449" y="2214"/>
                  </a:cubicBezTo>
                  <a:cubicBezTo>
                    <a:pt x="1849" y="1877"/>
                    <a:pt x="2024" y="478"/>
                    <a:pt x="1390" y="109"/>
                  </a:cubicBezTo>
                  <a:lnTo>
                    <a:pt x="616" y="1"/>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0;p19"/>
            <p:cNvSpPr/>
            <p:nvPr/>
          </p:nvSpPr>
          <p:spPr>
            <a:xfrm>
              <a:off x="1545775" y="1060225"/>
              <a:ext cx="52775" cy="69775"/>
            </a:xfrm>
            <a:custGeom>
              <a:avLst/>
              <a:gdLst/>
              <a:ahLst/>
              <a:cxnLst/>
              <a:rect l="l" t="t" r="r" b="b"/>
              <a:pathLst>
                <a:path w="2111" h="2791" extrusionOk="0">
                  <a:moveTo>
                    <a:pt x="527" y="1"/>
                  </a:moveTo>
                  <a:cubicBezTo>
                    <a:pt x="221" y="212"/>
                    <a:pt x="1" y="905"/>
                    <a:pt x="50" y="1427"/>
                  </a:cubicBezTo>
                  <a:cubicBezTo>
                    <a:pt x="118" y="2201"/>
                    <a:pt x="617" y="2790"/>
                    <a:pt x="1180" y="2790"/>
                  </a:cubicBezTo>
                  <a:cubicBezTo>
                    <a:pt x="1202" y="2790"/>
                    <a:pt x="1225" y="2790"/>
                    <a:pt x="1252" y="2786"/>
                  </a:cubicBezTo>
                  <a:cubicBezTo>
                    <a:pt x="1841" y="2732"/>
                    <a:pt x="2111" y="2057"/>
                    <a:pt x="2093" y="1229"/>
                  </a:cubicBezTo>
                  <a:cubicBezTo>
                    <a:pt x="2088" y="811"/>
                    <a:pt x="2025" y="428"/>
                    <a:pt x="1796" y="181"/>
                  </a:cubicBezTo>
                  <a:lnTo>
                    <a:pt x="527" y="1"/>
                  </a:ln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p19"/>
            <p:cNvSpPr/>
            <p:nvPr/>
          </p:nvSpPr>
          <p:spPr>
            <a:xfrm>
              <a:off x="1560625" y="1074850"/>
              <a:ext cx="17475" cy="34000"/>
            </a:xfrm>
            <a:custGeom>
              <a:avLst/>
              <a:gdLst/>
              <a:ahLst/>
              <a:cxnLst/>
              <a:rect l="l" t="t" r="r" b="b"/>
              <a:pathLst>
                <a:path w="699" h="1360" extrusionOk="0">
                  <a:moveTo>
                    <a:pt x="365" y="1"/>
                  </a:moveTo>
                  <a:cubicBezTo>
                    <a:pt x="178" y="1"/>
                    <a:pt x="19" y="296"/>
                    <a:pt x="10" y="671"/>
                  </a:cubicBezTo>
                  <a:cubicBezTo>
                    <a:pt x="1" y="1044"/>
                    <a:pt x="145" y="1355"/>
                    <a:pt x="334" y="1359"/>
                  </a:cubicBezTo>
                  <a:cubicBezTo>
                    <a:pt x="335" y="1359"/>
                    <a:pt x="336" y="1359"/>
                    <a:pt x="338" y="1359"/>
                  </a:cubicBezTo>
                  <a:cubicBezTo>
                    <a:pt x="525" y="1359"/>
                    <a:pt x="680" y="1060"/>
                    <a:pt x="689" y="689"/>
                  </a:cubicBezTo>
                  <a:cubicBezTo>
                    <a:pt x="698" y="316"/>
                    <a:pt x="554" y="5"/>
                    <a:pt x="370" y="1"/>
                  </a:cubicBezTo>
                  <a:cubicBezTo>
                    <a:pt x="368" y="1"/>
                    <a:pt x="367" y="1"/>
                    <a:pt x="365"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2;p19"/>
            <p:cNvSpPr/>
            <p:nvPr/>
          </p:nvSpPr>
          <p:spPr>
            <a:xfrm>
              <a:off x="1138675" y="927875"/>
              <a:ext cx="414675" cy="73675"/>
            </a:xfrm>
            <a:custGeom>
              <a:avLst/>
              <a:gdLst/>
              <a:ahLst/>
              <a:cxnLst/>
              <a:rect l="l" t="t" r="r" b="b"/>
              <a:pathLst>
                <a:path w="16587" h="2947" extrusionOk="0">
                  <a:moveTo>
                    <a:pt x="580" y="0"/>
                  </a:moveTo>
                  <a:lnTo>
                    <a:pt x="580" y="14"/>
                  </a:lnTo>
                  <a:lnTo>
                    <a:pt x="0" y="540"/>
                  </a:lnTo>
                  <a:cubicBezTo>
                    <a:pt x="5128" y="1282"/>
                    <a:pt x="12205" y="2317"/>
                    <a:pt x="16586" y="2947"/>
                  </a:cubicBezTo>
                  <a:lnTo>
                    <a:pt x="15894" y="2006"/>
                  </a:lnTo>
                  <a:cubicBezTo>
                    <a:pt x="11260" y="1426"/>
                    <a:pt x="4544" y="535"/>
                    <a:pt x="580" y="0"/>
                  </a:cubicBez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3;p19"/>
            <p:cNvSpPr/>
            <p:nvPr/>
          </p:nvSpPr>
          <p:spPr>
            <a:xfrm>
              <a:off x="1181400" y="661200"/>
              <a:ext cx="145100" cy="54750"/>
            </a:xfrm>
            <a:custGeom>
              <a:avLst/>
              <a:gdLst/>
              <a:ahLst/>
              <a:cxnLst/>
              <a:rect l="l" t="t" r="r" b="b"/>
              <a:pathLst>
                <a:path w="5804" h="2190" extrusionOk="0">
                  <a:moveTo>
                    <a:pt x="284" y="1"/>
                  </a:moveTo>
                  <a:cubicBezTo>
                    <a:pt x="252" y="365"/>
                    <a:pt x="153" y="725"/>
                    <a:pt x="1" y="1058"/>
                  </a:cubicBezTo>
                  <a:cubicBezTo>
                    <a:pt x="77" y="1103"/>
                    <a:pt x="153" y="1157"/>
                    <a:pt x="221" y="1215"/>
                  </a:cubicBezTo>
                  <a:cubicBezTo>
                    <a:pt x="383" y="1364"/>
                    <a:pt x="554" y="1719"/>
                    <a:pt x="671" y="2003"/>
                  </a:cubicBezTo>
                  <a:cubicBezTo>
                    <a:pt x="720" y="1961"/>
                    <a:pt x="980" y="1746"/>
                    <a:pt x="1434" y="1746"/>
                  </a:cubicBezTo>
                  <a:cubicBezTo>
                    <a:pt x="1565" y="1746"/>
                    <a:pt x="1713" y="1764"/>
                    <a:pt x="1876" y="1809"/>
                  </a:cubicBezTo>
                  <a:cubicBezTo>
                    <a:pt x="2627" y="2017"/>
                    <a:pt x="3554" y="2189"/>
                    <a:pt x="4178" y="2189"/>
                  </a:cubicBezTo>
                  <a:cubicBezTo>
                    <a:pt x="4216" y="2189"/>
                    <a:pt x="4252" y="2188"/>
                    <a:pt x="4288" y="2187"/>
                  </a:cubicBezTo>
                  <a:cubicBezTo>
                    <a:pt x="4576" y="2174"/>
                    <a:pt x="5151" y="2111"/>
                    <a:pt x="5804" y="2061"/>
                  </a:cubicBezTo>
                  <a:cubicBezTo>
                    <a:pt x="5624" y="1764"/>
                    <a:pt x="3761" y="1476"/>
                    <a:pt x="2650" y="1152"/>
                  </a:cubicBezTo>
                  <a:cubicBezTo>
                    <a:pt x="2493" y="1107"/>
                    <a:pt x="2335" y="1053"/>
                    <a:pt x="2187" y="995"/>
                  </a:cubicBezTo>
                  <a:cubicBezTo>
                    <a:pt x="2187" y="995"/>
                    <a:pt x="1247" y="469"/>
                    <a:pt x="284"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4;p19"/>
            <p:cNvSpPr/>
            <p:nvPr/>
          </p:nvSpPr>
          <p:spPr>
            <a:xfrm>
              <a:off x="1046675" y="755325"/>
              <a:ext cx="191825" cy="61275"/>
            </a:xfrm>
            <a:custGeom>
              <a:avLst/>
              <a:gdLst/>
              <a:ahLst/>
              <a:cxnLst/>
              <a:rect l="l" t="t" r="r" b="b"/>
              <a:pathLst>
                <a:path w="7673" h="2451" extrusionOk="0">
                  <a:moveTo>
                    <a:pt x="7370" y="1"/>
                  </a:moveTo>
                  <a:cubicBezTo>
                    <a:pt x="7125" y="1"/>
                    <a:pt x="6883" y="37"/>
                    <a:pt x="6649" y="109"/>
                  </a:cubicBezTo>
                  <a:cubicBezTo>
                    <a:pt x="6573" y="132"/>
                    <a:pt x="6496" y="163"/>
                    <a:pt x="6424" y="199"/>
                  </a:cubicBezTo>
                  <a:lnTo>
                    <a:pt x="6420" y="195"/>
                  </a:lnTo>
                  <a:cubicBezTo>
                    <a:pt x="6420" y="195"/>
                    <a:pt x="6595" y="3"/>
                    <a:pt x="6417" y="3"/>
                  </a:cubicBezTo>
                  <a:cubicBezTo>
                    <a:pt x="6406" y="3"/>
                    <a:pt x="6393" y="4"/>
                    <a:pt x="6379" y="6"/>
                  </a:cubicBezTo>
                  <a:cubicBezTo>
                    <a:pt x="6096" y="42"/>
                    <a:pt x="5605" y="469"/>
                    <a:pt x="5605" y="469"/>
                  </a:cubicBezTo>
                  <a:cubicBezTo>
                    <a:pt x="5241" y="469"/>
                    <a:pt x="4638" y="500"/>
                    <a:pt x="4031" y="541"/>
                  </a:cubicBezTo>
                  <a:cubicBezTo>
                    <a:pt x="3181" y="595"/>
                    <a:pt x="2326" y="667"/>
                    <a:pt x="2115" y="676"/>
                  </a:cubicBezTo>
                  <a:cubicBezTo>
                    <a:pt x="2025" y="676"/>
                    <a:pt x="2034" y="393"/>
                    <a:pt x="2034" y="393"/>
                  </a:cubicBezTo>
                  <a:lnTo>
                    <a:pt x="2029" y="379"/>
                  </a:lnTo>
                  <a:cubicBezTo>
                    <a:pt x="1781" y="451"/>
                    <a:pt x="1531" y="480"/>
                    <a:pt x="1292" y="480"/>
                  </a:cubicBezTo>
                  <a:cubicBezTo>
                    <a:pt x="784" y="480"/>
                    <a:pt x="319" y="351"/>
                    <a:pt x="5" y="235"/>
                  </a:cubicBezTo>
                  <a:lnTo>
                    <a:pt x="0" y="249"/>
                  </a:lnTo>
                  <a:cubicBezTo>
                    <a:pt x="0" y="249"/>
                    <a:pt x="63" y="1684"/>
                    <a:pt x="841" y="2147"/>
                  </a:cubicBezTo>
                  <a:cubicBezTo>
                    <a:pt x="1209" y="2368"/>
                    <a:pt x="1684" y="2451"/>
                    <a:pt x="2192" y="2451"/>
                  </a:cubicBezTo>
                  <a:cubicBezTo>
                    <a:pt x="2325" y="2451"/>
                    <a:pt x="2460" y="2445"/>
                    <a:pt x="2596" y="2435"/>
                  </a:cubicBezTo>
                  <a:cubicBezTo>
                    <a:pt x="4098" y="2322"/>
                    <a:pt x="5713" y="1630"/>
                    <a:pt x="5713" y="1630"/>
                  </a:cubicBezTo>
                  <a:cubicBezTo>
                    <a:pt x="5713" y="1630"/>
                    <a:pt x="5725" y="1630"/>
                    <a:pt x="5746" y="1630"/>
                  </a:cubicBezTo>
                  <a:cubicBezTo>
                    <a:pt x="5850" y="1630"/>
                    <a:pt x="6178" y="1618"/>
                    <a:pt x="6388" y="1468"/>
                  </a:cubicBezTo>
                  <a:cubicBezTo>
                    <a:pt x="6640" y="1292"/>
                    <a:pt x="6951" y="1085"/>
                    <a:pt x="6951" y="1085"/>
                  </a:cubicBezTo>
                  <a:cubicBezTo>
                    <a:pt x="6951" y="1085"/>
                    <a:pt x="7495" y="815"/>
                    <a:pt x="7477" y="676"/>
                  </a:cubicBezTo>
                  <a:cubicBezTo>
                    <a:pt x="7469" y="635"/>
                    <a:pt x="7428" y="609"/>
                    <a:pt x="7353" y="609"/>
                  </a:cubicBezTo>
                  <a:cubicBezTo>
                    <a:pt x="7337" y="609"/>
                    <a:pt x="7320" y="611"/>
                    <a:pt x="7301" y="613"/>
                  </a:cubicBezTo>
                  <a:lnTo>
                    <a:pt x="7301" y="608"/>
                  </a:lnTo>
                  <a:cubicBezTo>
                    <a:pt x="7576" y="568"/>
                    <a:pt x="7666" y="433"/>
                    <a:pt x="7670" y="321"/>
                  </a:cubicBezTo>
                  <a:cubicBezTo>
                    <a:pt x="7672" y="280"/>
                    <a:pt x="7628" y="266"/>
                    <a:pt x="7563" y="266"/>
                  </a:cubicBezTo>
                  <a:cubicBezTo>
                    <a:pt x="7470" y="266"/>
                    <a:pt x="7335" y="295"/>
                    <a:pt x="7234" y="316"/>
                  </a:cubicBezTo>
                  <a:cubicBezTo>
                    <a:pt x="7463" y="258"/>
                    <a:pt x="7535" y="37"/>
                    <a:pt x="7414" y="1"/>
                  </a:cubicBezTo>
                  <a:cubicBezTo>
                    <a:pt x="7399" y="1"/>
                    <a:pt x="7385" y="1"/>
                    <a:pt x="7370"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5;p19"/>
            <p:cNvSpPr/>
            <p:nvPr/>
          </p:nvSpPr>
          <p:spPr>
            <a:xfrm>
              <a:off x="1182075" y="637925"/>
              <a:ext cx="65600" cy="52100"/>
            </a:xfrm>
            <a:custGeom>
              <a:avLst/>
              <a:gdLst/>
              <a:ahLst/>
              <a:cxnLst/>
              <a:rect l="l" t="t" r="r" b="b"/>
              <a:pathLst>
                <a:path w="2624" h="2084" extrusionOk="0">
                  <a:moveTo>
                    <a:pt x="1" y="1"/>
                  </a:moveTo>
                  <a:cubicBezTo>
                    <a:pt x="46" y="217"/>
                    <a:pt x="86" y="428"/>
                    <a:pt x="117" y="653"/>
                  </a:cubicBezTo>
                  <a:lnTo>
                    <a:pt x="117" y="662"/>
                  </a:lnTo>
                  <a:cubicBezTo>
                    <a:pt x="167" y="684"/>
                    <a:pt x="221" y="707"/>
                    <a:pt x="270" y="734"/>
                  </a:cubicBezTo>
                  <a:cubicBezTo>
                    <a:pt x="270" y="734"/>
                    <a:pt x="270" y="810"/>
                    <a:pt x="257" y="932"/>
                  </a:cubicBezTo>
                  <a:lnTo>
                    <a:pt x="261" y="932"/>
                  </a:lnTo>
                  <a:cubicBezTo>
                    <a:pt x="1220" y="1400"/>
                    <a:pt x="2160" y="1926"/>
                    <a:pt x="2160" y="1926"/>
                  </a:cubicBezTo>
                  <a:cubicBezTo>
                    <a:pt x="2313" y="1984"/>
                    <a:pt x="2466" y="2038"/>
                    <a:pt x="2623" y="2083"/>
                  </a:cubicBezTo>
                  <a:cubicBezTo>
                    <a:pt x="1638" y="1332"/>
                    <a:pt x="360" y="293"/>
                    <a:pt x="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6;p19"/>
            <p:cNvSpPr/>
            <p:nvPr/>
          </p:nvSpPr>
          <p:spPr>
            <a:xfrm>
              <a:off x="1036325" y="646550"/>
              <a:ext cx="166700" cy="125575"/>
            </a:xfrm>
            <a:custGeom>
              <a:avLst/>
              <a:gdLst/>
              <a:ahLst/>
              <a:cxnLst/>
              <a:rect l="l" t="t" r="r" b="b"/>
              <a:pathLst>
                <a:path w="6668" h="5023" extrusionOk="0">
                  <a:moveTo>
                    <a:pt x="4774" y="1"/>
                  </a:moveTo>
                  <a:cubicBezTo>
                    <a:pt x="4717" y="1"/>
                    <a:pt x="4663" y="4"/>
                    <a:pt x="4611" y="11"/>
                  </a:cubicBezTo>
                  <a:cubicBezTo>
                    <a:pt x="4571" y="15"/>
                    <a:pt x="4530" y="24"/>
                    <a:pt x="4490" y="33"/>
                  </a:cubicBezTo>
                  <a:cubicBezTo>
                    <a:pt x="4153" y="110"/>
                    <a:pt x="3838" y="263"/>
                    <a:pt x="3568" y="479"/>
                  </a:cubicBezTo>
                  <a:cubicBezTo>
                    <a:pt x="3622" y="663"/>
                    <a:pt x="3775" y="1374"/>
                    <a:pt x="2933" y="1756"/>
                  </a:cubicBezTo>
                  <a:cubicBezTo>
                    <a:pt x="2702" y="1861"/>
                    <a:pt x="2492" y="1901"/>
                    <a:pt x="2306" y="1901"/>
                  </a:cubicBezTo>
                  <a:cubicBezTo>
                    <a:pt x="1734" y="1901"/>
                    <a:pt x="1392" y="1522"/>
                    <a:pt x="1368" y="1491"/>
                  </a:cubicBezTo>
                  <a:cubicBezTo>
                    <a:pt x="1067" y="1653"/>
                    <a:pt x="819" y="1896"/>
                    <a:pt x="657" y="2197"/>
                  </a:cubicBezTo>
                  <a:cubicBezTo>
                    <a:pt x="401" y="2674"/>
                    <a:pt x="221" y="3344"/>
                    <a:pt x="113" y="3821"/>
                  </a:cubicBezTo>
                  <a:cubicBezTo>
                    <a:pt x="41" y="4163"/>
                    <a:pt x="0" y="4406"/>
                    <a:pt x="0" y="4406"/>
                  </a:cubicBezTo>
                  <a:cubicBezTo>
                    <a:pt x="135" y="4478"/>
                    <a:pt x="275" y="4537"/>
                    <a:pt x="419" y="4586"/>
                  </a:cubicBezTo>
                  <a:cubicBezTo>
                    <a:pt x="733" y="4702"/>
                    <a:pt x="1198" y="4831"/>
                    <a:pt x="1706" y="4831"/>
                  </a:cubicBezTo>
                  <a:cubicBezTo>
                    <a:pt x="1945" y="4831"/>
                    <a:pt x="2195" y="4802"/>
                    <a:pt x="2443" y="4730"/>
                  </a:cubicBezTo>
                  <a:lnTo>
                    <a:pt x="2448" y="4744"/>
                  </a:lnTo>
                  <a:cubicBezTo>
                    <a:pt x="2448" y="4744"/>
                    <a:pt x="2443" y="5022"/>
                    <a:pt x="2527" y="5022"/>
                  </a:cubicBezTo>
                  <a:cubicBezTo>
                    <a:pt x="2527" y="5022"/>
                    <a:pt x="2528" y="5022"/>
                    <a:pt x="2529" y="5022"/>
                  </a:cubicBezTo>
                  <a:cubicBezTo>
                    <a:pt x="2740" y="5013"/>
                    <a:pt x="3599" y="4946"/>
                    <a:pt x="4449" y="4892"/>
                  </a:cubicBezTo>
                  <a:cubicBezTo>
                    <a:pt x="4503" y="4788"/>
                    <a:pt x="4773" y="4357"/>
                    <a:pt x="5408" y="4010"/>
                  </a:cubicBezTo>
                  <a:cubicBezTo>
                    <a:pt x="5979" y="3695"/>
                    <a:pt x="6451" y="3358"/>
                    <a:pt x="6667" y="2985"/>
                  </a:cubicBezTo>
                  <a:lnTo>
                    <a:pt x="6622" y="2971"/>
                  </a:lnTo>
                  <a:cubicBezTo>
                    <a:pt x="6622" y="2971"/>
                    <a:pt x="6568" y="2800"/>
                    <a:pt x="6478" y="2589"/>
                  </a:cubicBezTo>
                  <a:cubicBezTo>
                    <a:pt x="6361" y="2305"/>
                    <a:pt x="6190" y="1950"/>
                    <a:pt x="6028" y="1801"/>
                  </a:cubicBezTo>
                  <a:cubicBezTo>
                    <a:pt x="5961" y="1743"/>
                    <a:pt x="5884" y="1689"/>
                    <a:pt x="5808" y="1644"/>
                  </a:cubicBezTo>
                  <a:cubicBezTo>
                    <a:pt x="5961" y="1311"/>
                    <a:pt x="6055" y="951"/>
                    <a:pt x="6087" y="587"/>
                  </a:cubicBezTo>
                  <a:cubicBezTo>
                    <a:pt x="6100" y="465"/>
                    <a:pt x="6100" y="389"/>
                    <a:pt x="6100" y="389"/>
                  </a:cubicBezTo>
                  <a:cubicBezTo>
                    <a:pt x="6051" y="362"/>
                    <a:pt x="5997" y="339"/>
                    <a:pt x="5947" y="317"/>
                  </a:cubicBezTo>
                  <a:cubicBezTo>
                    <a:pt x="5527" y="124"/>
                    <a:pt x="5113" y="1"/>
                    <a:pt x="4774"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7;p19"/>
            <p:cNvSpPr/>
            <p:nvPr/>
          </p:nvSpPr>
          <p:spPr>
            <a:xfrm>
              <a:off x="1121225" y="536525"/>
              <a:ext cx="63800" cy="117950"/>
            </a:xfrm>
            <a:custGeom>
              <a:avLst/>
              <a:gdLst/>
              <a:ahLst/>
              <a:cxnLst/>
              <a:rect l="l" t="t" r="r" b="b"/>
              <a:pathLst>
                <a:path w="2552" h="4718" extrusionOk="0">
                  <a:moveTo>
                    <a:pt x="675" y="1"/>
                  </a:moveTo>
                  <a:cubicBezTo>
                    <a:pt x="647" y="1"/>
                    <a:pt x="611" y="11"/>
                    <a:pt x="563" y="39"/>
                  </a:cubicBezTo>
                  <a:cubicBezTo>
                    <a:pt x="739" y="206"/>
                    <a:pt x="599" y="467"/>
                    <a:pt x="176" y="521"/>
                  </a:cubicBezTo>
                  <a:cubicBezTo>
                    <a:pt x="226" y="660"/>
                    <a:pt x="145" y="813"/>
                    <a:pt x="1" y="858"/>
                  </a:cubicBezTo>
                  <a:cubicBezTo>
                    <a:pt x="1" y="858"/>
                    <a:pt x="266" y="1731"/>
                    <a:pt x="536" y="2626"/>
                  </a:cubicBezTo>
                  <a:cubicBezTo>
                    <a:pt x="770" y="3395"/>
                    <a:pt x="1004" y="4174"/>
                    <a:pt x="1094" y="4434"/>
                  </a:cubicBezTo>
                  <a:cubicBezTo>
                    <a:pt x="1134" y="4425"/>
                    <a:pt x="1175" y="4416"/>
                    <a:pt x="1215" y="4412"/>
                  </a:cubicBezTo>
                  <a:cubicBezTo>
                    <a:pt x="1267" y="4405"/>
                    <a:pt x="1321" y="4402"/>
                    <a:pt x="1378" y="4402"/>
                  </a:cubicBezTo>
                  <a:cubicBezTo>
                    <a:pt x="1717" y="4402"/>
                    <a:pt x="2131" y="4525"/>
                    <a:pt x="2551" y="4718"/>
                  </a:cubicBezTo>
                  <a:lnTo>
                    <a:pt x="2551" y="4709"/>
                  </a:lnTo>
                  <a:cubicBezTo>
                    <a:pt x="2520" y="4488"/>
                    <a:pt x="2480" y="4273"/>
                    <a:pt x="2435" y="4057"/>
                  </a:cubicBezTo>
                  <a:cubicBezTo>
                    <a:pt x="1944" y="1771"/>
                    <a:pt x="802" y="120"/>
                    <a:pt x="802" y="120"/>
                  </a:cubicBezTo>
                  <a:cubicBezTo>
                    <a:pt x="771" y="90"/>
                    <a:pt x="756" y="1"/>
                    <a:pt x="675"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8;p19"/>
            <p:cNvSpPr/>
            <p:nvPr/>
          </p:nvSpPr>
          <p:spPr>
            <a:xfrm>
              <a:off x="1075000" y="921450"/>
              <a:ext cx="78200" cy="19925"/>
            </a:xfrm>
            <a:custGeom>
              <a:avLst/>
              <a:gdLst/>
              <a:ahLst/>
              <a:cxnLst/>
              <a:rect l="l" t="t" r="r" b="b"/>
              <a:pathLst>
                <a:path w="3128" h="797" extrusionOk="0">
                  <a:moveTo>
                    <a:pt x="1202" y="1"/>
                  </a:moveTo>
                  <a:lnTo>
                    <a:pt x="1" y="419"/>
                  </a:lnTo>
                  <a:lnTo>
                    <a:pt x="1" y="432"/>
                  </a:lnTo>
                  <a:cubicBezTo>
                    <a:pt x="770" y="540"/>
                    <a:pt x="1625" y="666"/>
                    <a:pt x="2547" y="797"/>
                  </a:cubicBezTo>
                  <a:lnTo>
                    <a:pt x="3127" y="271"/>
                  </a:lnTo>
                  <a:lnTo>
                    <a:pt x="3127" y="257"/>
                  </a:lnTo>
                  <a:cubicBezTo>
                    <a:pt x="2376" y="158"/>
                    <a:pt x="1724" y="73"/>
                    <a:pt x="12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9;p19"/>
            <p:cNvSpPr/>
            <p:nvPr/>
          </p:nvSpPr>
          <p:spPr>
            <a:xfrm>
              <a:off x="1106950" y="602275"/>
              <a:ext cx="41625" cy="65025"/>
            </a:xfrm>
            <a:custGeom>
              <a:avLst/>
              <a:gdLst/>
              <a:ahLst/>
              <a:cxnLst/>
              <a:rect l="l" t="t" r="r" b="b"/>
              <a:pathLst>
                <a:path w="1665" h="2601" extrusionOk="0">
                  <a:moveTo>
                    <a:pt x="1107" y="1"/>
                  </a:moveTo>
                  <a:lnTo>
                    <a:pt x="1049" y="19"/>
                  </a:lnTo>
                  <a:cubicBezTo>
                    <a:pt x="1067" y="72"/>
                    <a:pt x="1076" y="126"/>
                    <a:pt x="1080" y="185"/>
                  </a:cubicBezTo>
                  <a:cubicBezTo>
                    <a:pt x="1107" y="963"/>
                    <a:pt x="689" y="1683"/>
                    <a:pt x="0" y="2043"/>
                  </a:cubicBezTo>
                  <a:lnTo>
                    <a:pt x="351" y="2601"/>
                  </a:lnTo>
                  <a:cubicBezTo>
                    <a:pt x="468" y="2470"/>
                    <a:pt x="599" y="2353"/>
                    <a:pt x="743" y="2250"/>
                  </a:cubicBezTo>
                  <a:cubicBezTo>
                    <a:pt x="1013" y="2034"/>
                    <a:pt x="1328" y="1885"/>
                    <a:pt x="1665" y="1804"/>
                  </a:cubicBezTo>
                  <a:cubicBezTo>
                    <a:pt x="1579" y="1544"/>
                    <a:pt x="1341" y="765"/>
                    <a:pt x="1107"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0;p19"/>
            <p:cNvSpPr/>
            <p:nvPr/>
          </p:nvSpPr>
          <p:spPr>
            <a:xfrm>
              <a:off x="1110325" y="557975"/>
              <a:ext cx="24325" cy="44775"/>
            </a:xfrm>
            <a:custGeom>
              <a:avLst/>
              <a:gdLst/>
              <a:ahLst/>
              <a:cxnLst/>
              <a:rect l="l" t="t" r="r" b="b"/>
              <a:pathLst>
                <a:path w="973" h="1791" extrusionOk="0">
                  <a:moveTo>
                    <a:pt x="437" y="0"/>
                  </a:moveTo>
                  <a:cubicBezTo>
                    <a:pt x="309" y="41"/>
                    <a:pt x="174" y="64"/>
                    <a:pt x="38" y="64"/>
                  </a:cubicBezTo>
                  <a:cubicBezTo>
                    <a:pt x="25" y="64"/>
                    <a:pt x="13" y="63"/>
                    <a:pt x="0" y="63"/>
                  </a:cubicBezTo>
                  <a:lnTo>
                    <a:pt x="0" y="86"/>
                  </a:lnTo>
                  <a:cubicBezTo>
                    <a:pt x="72" y="247"/>
                    <a:pt x="356" y="1044"/>
                    <a:pt x="356" y="1044"/>
                  </a:cubicBezTo>
                  <a:cubicBezTo>
                    <a:pt x="356" y="1044"/>
                    <a:pt x="788" y="1399"/>
                    <a:pt x="914" y="1791"/>
                  </a:cubicBezTo>
                  <a:lnTo>
                    <a:pt x="972" y="1773"/>
                  </a:lnTo>
                  <a:cubicBezTo>
                    <a:pt x="702" y="873"/>
                    <a:pt x="437" y="0"/>
                    <a:pt x="437"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1;p19"/>
            <p:cNvSpPr/>
            <p:nvPr/>
          </p:nvSpPr>
          <p:spPr>
            <a:xfrm>
              <a:off x="997400" y="558525"/>
              <a:ext cx="137250" cy="135575"/>
            </a:xfrm>
            <a:custGeom>
              <a:avLst/>
              <a:gdLst/>
              <a:ahLst/>
              <a:cxnLst/>
              <a:rect l="l" t="t" r="r" b="b"/>
              <a:pathLst>
                <a:path w="5490" h="5423" extrusionOk="0">
                  <a:moveTo>
                    <a:pt x="4180" y="1"/>
                  </a:moveTo>
                  <a:lnTo>
                    <a:pt x="4180" y="1"/>
                  </a:lnTo>
                  <a:cubicBezTo>
                    <a:pt x="4194" y="10"/>
                    <a:pt x="4333" y="145"/>
                    <a:pt x="4203" y="221"/>
                  </a:cubicBezTo>
                  <a:cubicBezTo>
                    <a:pt x="4000" y="341"/>
                    <a:pt x="3411" y="449"/>
                    <a:pt x="2760" y="449"/>
                  </a:cubicBezTo>
                  <a:cubicBezTo>
                    <a:pt x="2240" y="449"/>
                    <a:pt x="1681" y="380"/>
                    <a:pt x="1247" y="194"/>
                  </a:cubicBezTo>
                  <a:lnTo>
                    <a:pt x="1247" y="194"/>
                  </a:lnTo>
                  <a:cubicBezTo>
                    <a:pt x="1287" y="329"/>
                    <a:pt x="1530" y="1305"/>
                    <a:pt x="932" y="2592"/>
                  </a:cubicBezTo>
                  <a:cubicBezTo>
                    <a:pt x="932" y="2592"/>
                    <a:pt x="755" y="2436"/>
                    <a:pt x="518" y="2436"/>
                  </a:cubicBezTo>
                  <a:cubicBezTo>
                    <a:pt x="411" y="2436"/>
                    <a:pt x="292" y="2468"/>
                    <a:pt x="172" y="2560"/>
                  </a:cubicBezTo>
                  <a:cubicBezTo>
                    <a:pt x="23" y="2673"/>
                    <a:pt x="1" y="2947"/>
                    <a:pt x="95" y="3213"/>
                  </a:cubicBezTo>
                  <a:cubicBezTo>
                    <a:pt x="203" y="3525"/>
                    <a:pt x="463" y="3827"/>
                    <a:pt x="838" y="3827"/>
                  </a:cubicBezTo>
                  <a:cubicBezTo>
                    <a:pt x="965" y="3827"/>
                    <a:pt x="1104" y="3793"/>
                    <a:pt x="1256" y="3712"/>
                  </a:cubicBezTo>
                  <a:cubicBezTo>
                    <a:pt x="1256" y="3712"/>
                    <a:pt x="1910" y="4136"/>
                    <a:pt x="2901" y="4136"/>
                  </a:cubicBezTo>
                  <a:cubicBezTo>
                    <a:pt x="2966" y="4136"/>
                    <a:pt x="3033" y="4134"/>
                    <a:pt x="3100" y="4130"/>
                  </a:cubicBezTo>
                  <a:lnTo>
                    <a:pt x="3474" y="4837"/>
                  </a:lnTo>
                  <a:cubicBezTo>
                    <a:pt x="3280" y="4859"/>
                    <a:pt x="3096" y="4922"/>
                    <a:pt x="2925" y="5017"/>
                  </a:cubicBezTo>
                  <a:cubicBezTo>
                    <a:pt x="2949" y="5044"/>
                    <a:pt x="3290" y="5422"/>
                    <a:pt x="3863" y="5422"/>
                  </a:cubicBezTo>
                  <a:cubicBezTo>
                    <a:pt x="4049" y="5422"/>
                    <a:pt x="4259" y="5382"/>
                    <a:pt x="4490" y="5277"/>
                  </a:cubicBezTo>
                  <a:cubicBezTo>
                    <a:pt x="5332" y="4895"/>
                    <a:pt x="5179" y="4184"/>
                    <a:pt x="5125" y="4000"/>
                  </a:cubicBezTo>
                  <a:lnTo>
                    <a:pt x="5125" y="4000"/>
                  </a:lnTo>
                  <a:cubicBezTo>
                    <a:pt x="4981" y="4103"/>
                    <a:pt x="4850" y="4220"/>
                    <a:pt x="4733" y="4351"/>
                  </a:cubicBezTo>
                  <a:lnTo>
                    <a:pt x="4382" y="3793"/>
                  </a:lnTo>
                  <a:cubicBezTo>
                    <a:pt x="5071" y="3433"/>
                    <a:pt x="5489" y="2713"/>
                    <a:pt x="5462" y="1935"/>
                  </a:cubicBezTo>
                  <a:cubicBezTo>
                    <a:pt x="5458" y="1876"/>
                    <a:pt x="5449" y="1822"/>
                    <a:pt x="5431" y="1769"/>
                  </a:cubicBezTo>
                  <a:cubicBezTo>
                    <a:pt x="5305" y="1377"/>
                    <a:pt x="4873" y="1022"/>
                    <a:pt x="4873" y="1022"/>
                  </a:cubicBezTo>
                  <a:cubicBezTo>
                    <a:pt x="4873" y="1022"/>
                    <a:pt x="4589" y="225"/>
                    <a:pt x="4517" y="68"/>
                  </a:cubicBezTo>
                  <a:lnTo>
                    <a:pt x="4517" y="41"/>
                  </a:lnTo>
                  <a:cubicBezTo>
                    <a:pt x="4405" y="41"/>
                    <a:pt x="4292" y="28"/>
                    <a:pt x="4180"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p19"/>
            <p:cNvSpPr/>
            <p:nvPr/>
          </p:nvSpPr>
          <p:spPr>
            <a:xfrm>
              <a:off x="979875" y="898050"/>
              <a:ext cx="125175" cy="34225"/>
            </a:xfrm>
            <a:custGeom>
              <a:avLst/>
              <a:gdLst/>
              <a:ahLst/>
              <a:cxnLst/>
              <a:rect l="l" t="t" r="r" b="b"/>
              <a:pathLst>
                <a:path w="5007" h="1369" extrusionOk="0">
                  <a:moveTo>
                    <a:pt x="2807" y="1"/>
                  </a:moveTo>
                  <a:lnTo>
                    <a:pt x="1961" y="257"/>
                  </a:lnTo>
                  <a:cubicBezTo>
                    <a:pt x="1638" y="397"/>
                    <a:pt x="23" y="712"/>
                    <a:pt x="0" y="869"/>
                  </a:cubicBezTo>
                  <a:cubicBezTo>
                    <a:pt x="531" y="941"/>
                    <a:pt x="3109" y="1269"/>
                    <a:pt x="3806" y="1368"/>
                  </a:cubicBezTo>
                  <a:lnTo>
                    <a:pt x="3806" y="1355"/>
                  </a:lnTo>
                  <a:lnTo>
                    <a:pt x="5007" y="937"/>
                  </a:lnTo>
                  <a:lnTo>
                    <a:pt x="3648" y="752"/>
                  </a:lnTo>
                  <a:lnTo>
                    <a:pt x="2807" y="1"/>
                  </a:ln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p19"/>
            <p:cNvSpPr/>
            <p:nvPr/>
          </p:nvSpPr>
          <p:spPr>
            <a:xfrm>
              <a:off x="978075" y="742075"/>
              <a:ext cx="133500" cy="96525"/>
            </a:xfrm>
            <a:custGeom>
              <a:avLst/>
              <a:gdLst/>
              <a:ahLst/>
              <a:cxnLst/>
              <a:rect l="l" t="t" r="r" b="b"/>
              <a:pathLst>
                <a:path w="5340" h="3861" extrusionOk="0">
                  <a:moveTo>
                    <a:pt x="2447" y="0"/>
                  </a:moveTo>
                  <a:cubicBezTo>
                    <a:pt x="2438" y="9"/>
                    <a:pt x="2429" y="18"/>
                    <a:pt x="2420" y="23"/>
                  </a:cubicBezTo>
                  <a:cubicBezTo>
                    <a:pt x="1853" y="509"/>
                    <a:pt x="812" y="681"/>
                    <a:pt x="390" y="681"/>
                  </a:cubicBezTo>
                  <a:cubicBezTo>
                    <a:pt x="344" y="681"/>
                    <a:pt x="305" y="679"/>
                    <a:pt x="274" y="675"/>
                  </a:cubicBezTo>
                  <a:cubicBezTo>
                    <a:pt x="229" y="666"/>
                    <a:pt x="144" y="621"/>
                    <a:pt x="41" y="536"/>
                  </a:cubicBezTo>
                  <a:lnTo>
                    <a:pt x="0" y="585"/>
                  </a:lnTo>
                  <a:cubicBezTo>
                    <a:pt x="1939" y="2106"/>
                    <a:pt x="3824" y="3590"/>
                    <a:pt x="3824" y="3590"/>
                  </a:cubicBezTo>
                  <a:cubicBezTo>
                    <a:pt x="3824" y="3590"/>
                    <a:pt x="4031" y="3707"/>
                    <a:pt x="4292" y="3860"/>
                  </a:cubicBezTo>
                  <a:lnTo>
                    <a:pt x="4292" y="3856"/>
                  </a:lnTo>
                  <a:cubicBezTo>
                    <a:pt x="4679" y="3815"/>
                    <a:pt x="5250" y="3086"/>
                    <a:pt x="5340" y="2965"/>
                  </a:cubicBezTo>
                  <a:lnTo>
                    <a:pt x="5340" y="2965"/>
                  </a:lnTo>
                  <a:cubicBezTo>
                    <a:pt x="5204" y="2975"/>
                    <a:pt x="5069" y="2981"/>
                    <a:pt x="4937" y="2981"/>
                  </a:cubicBezTo>
                  <a:cubicBezTo>
                    <a:pt x="4429" y="2981"/>
                    <a:pt x="3957" y="2898"/>
                    <a:pt x="3585" y="2677"/>
                  </a:cubicBezTo>
                  <a:cubicBezTo>
                    <a:pt x="2807" y="2214"/>
                    <a:pt x="2744" y="779"/>
                    <a:pt x="2744" y="779"/>
                  </a:cubicBezTo>
                  <a:lnTo>
                    <a:pt x="2749" y="765"/>
                  </a:lnTo>
                  <a:cubicBezTo>
                    <a:pt x="2609" y="716"/>
                    <a:pt x="2470" y="657"/>
                    <a:pt x="2335" y="585"/>
                  </a:cubicBezTo>
                  <a:cubicBezTo>
                    <a:pt x="2335" y="585"/>
                    <a:pt x="2371" y="342"/>
                    <a:pt x="24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19"/>
            <p:cNvSpPr/>
            <p:nvPr/>
          </p:nvSpPr>
          <p:spPr>
            <a:xfrm>
              <a:off x="975925" y="506075"/>
              <a:ext cx="163775" cy="236700"/>
            </a:xfrm>
            <a:custGeom>
              <a:avLst/>
              <a:gdLst/>
              <a:ahLst/>
              <a:cxnLst/>
              <a:rect l="l" t="t" r="r" b="b"/>
              <a:pathLst>
                <a:path w="6551" h="9468" extrusionOk="0">
                  <a:moveTo>
                    <a:pt x="3410" y="0"/>
                  </a:moveTo>
                  <a:cubicBezTo>
                    <a:pt x="2597" y="0"/>
                    <a:pt x="1893" y="322"/>
                    <a:pt x="1463" y="574"/>
                  </a:cubicBezTo>
                  <a:cubicBezTo>
                    <a:pt x="779" y="969"/>
                    <a:pt x="801" y="1923"/>
                    <a:pt x="801" y="1923"/>
                  </a:cubicBezTo>
                  <a:cubicBezTo>
                    <a:pt x="522" y="2031"/>
                    <a:pt x="293" y="2238"/>
                    <a:pt x="158" y="2503"/>
                  </a:cubicBezTo>
                  <a:cubicBezTo>
                    <a:pt x="104" y="2611"/>
                    <a:pt x="68" y="2728"/>
                    <a:pt x="50" y="2850"/>
                  </a:cubicBezTo>
                  <a:cubicBezTo>
                    <a:pt x="1" y="3147"/>
                    <a:pt x="333" y="4186"/>
                    <a:pt x="774" y="5365"/>
                  </a:cubicBezTo>
                  <a:cubicBezTo>
                    <a:pt x="1382" y="6975"/>
                    <a:pt x="2187" y="8851"/>
                    <a:pt x="2506" y="9467"/>
                  </a:cubicBezTo>
                  <a:cubicBezTo>
                    <a:pt x="2515" y="9463"/>
                    <a:pt x="2524" y="9454"/>
                    <a:pt x="2533" y="9445"/>
                  </a:cubicBezTo>
                  <a:cubicBezTo>
                    <a:pt x="2637" y="8968"/>
                    <a:pt x="2817" y="8298"/>
                    <a:pt x="3073" y="7821"/>
                  </a:cubicBezTo>
                  <a:cubicBezTo>
                    <a:pt x="3235" y="7519"/>
                    <a:pt x="3483" y="7276"/>
                    <a:pt x="3784" y="7115"/>
                  </a:cubicBezTo>
                  <a:cubicBezTo>
                    <a:pt x="3955" y="7025"/>
                    <a:pt x="4139" y="6962"/>
                    <a:pt x="4333" y="6939"/>
                  </a:cubicBezTo>
                  <a:lnTo>
                    <a:pt x="3959" y="6233"/>
                  </a:lnTo>
                  <a:cubicBezTo>
                    <a:pt x="3892" y="6237"/>
                    <a:pt x="3827" y="6238"/>
                    <a:pt x="3762" y="6238"/>
                  </a:cubicBezTo>
                  <a:cubicBezTo>
                    <a:pt x="2770" y="6238"/>
                    <a:pt x="2115" y="5810"/>
                    <a:pt x="2115" y="5810"/>
                  </a:cubicBezTo>
                  <a:cubicBezTo>
                    <a:pt x="1962" y="5893"/>
                    <a:pt x="1821" y="5928"/>
                    <a:pt x="1694" y="5928"/>
                  </a:cubicBezTo>
                  <a:cubicBezTo>
                    <a:pt x="1321" y="5928"/>
                    <a:pt x="1062" y="5626"/>
                    <a:pt x="954" y="5311"/>
                  </a:cubicBezTo>
                  <a:cubicBezTo>
                    <a:pt x="864" y="5050"/>
                    <a:pt x="882" y="4775"/>
                    <a:pt x="1031" y="4663"/>
                  </a:cubicBezTo>
                  <a:cubicBezTo>
                    <a:pt x="1151" y="4570"/>
                    <a:pt x="1271" y="4539"/>
                    <a:pt x="1378" y="4539"/>
                  </a:cubicBezTo>
                  <a:cubicBezTo>
                    <a:pt x="1616" y="4539"/>
                    <a:pt x="1796" y="4694"/>
                    <a:pt x="1796" y="4694"/>
                  </a:cubicBezTo>
                  <a:cubicBezTo>
                    <a:pt x="2385" y="3403"/>
                    <a:pt x="2146" y="2431"/>
                    <a:pt x="2110" y="2296"/>
                  </a:cubicBezTo>
                  <a:lnTo>
                    <a:pt x="2110" y="2296"/>
                  </a:lnTo>
                  <a:cubicBezTo>
                    <a:pt x="2542" y="2482"/>
                    <a:pt x="3101" y="2551"/>
                    <a:pt x="3620" y="2551"/>
                  </a:cubicBezTo>
                  <a:cubicBezTo>
                    <a:pt x="4270" y="2551"/>
                    <a:pt x="4859" y="2444"/>
                    <a:pt x="5062" y="2323"/>
                  </a:cubicBezTo>
                  <a:cubicBezTo>
                    <a:pt x="5192" y="2247"/>
                    <a:pt x="5053" y="2112"/>
                    <a:pt x="5044" y="2103"/>
                  </a:cubicBezTo>
                  <a:lnTo>
                    <a:pt x="5044" y="2103"/>
                  </a:lnTo>
                  <a:cubicBezTo>
                    <a:pt x="5151" y="2130"/>
                    <a:pt x="5264" y="2144"/>
                    <a:pt x="5381" y="2144"/>
                  </a:cubicBezTo>
                  <a:cubicBezTo>
                    <a:pt x="5393" y="2144"/>
                    <a:pt x="5405" y="2144"/>
                    <a:pt x="5417" y="2144"/>
                  </a:cubicBezTo>
                  <a:cubicBezTo>
                    <a:pt x="5550" y="2144"/>
                    <a:pt x="5685" y="2122"/>
                    <a:pt x="5813" y="2081"/>
                  </a:cubicBezTo>
                  <a:cubicBezTo>
                    <a:pt x="5957" y="2036"/>
                    <a:pt x="6038" y="1883"/>
                    <a:pt x="5988" y="1743"/>
                  </a:cubicBezTo>
                  <a:cubicBezTo>
                    <a:pt x="6411" y="1689"/>
                    <a:pt x="6551" y="1424"/>
                    <a:pt x="6375" y="1262"/>
                  </a:cubicBezTo>
                  <a:cubicBezTo>
                    <a:pt x="6326" y="1217"/>
                    <a:pt x="6272" y="1185"/>
                    <a:pt x="6213" y="1167"/>
                  </a:cubicBezTo>
                  <a:cubicBezTo>
                    <a:pt x="6060" y="1118"/>
                    <a:pt x="5727" y="879"/>
                    <a:pt x="4931" y="416"/>
                  </a:cubicBezTo>
                  <a:cubicBezTo>
                    <a:pt x="4409" y="112"/>
                    <a:pt x="3890" y="0"/>
                    <a:pt x="3410"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5;p19"/>
            <p:cNvSpPr/>
            <p:nvPr/>
          </p:nvSpPr>
          <p:spPr>
            <a:xfrm>
              <a:off x="1016875" y="981050"/>
              <a:ext cx="55575" cy="64350"/>
            </a:xfrm>
            <a:custGeom>
              <a:avLst/>
              <a:gdLst/>
              <a:ahLst/>
              <a:cxnLst/>
              <a:rect l="l" t="t" r="r" b="b"/>
              <a:pathLst>
                <a:path w="2223" h="2574" extrusionOk="0">
                  <a:moveTo>
                    <a:pt x="801" y="1"/>
                  </a:moveTo>
                  <a:lnTo>
                    <a:pt x="801" y="1"/>
                  </a:lnTo>
                  <a:cubicBezTo>
                    <a:pt x="1030" y="311"/>
                    <a:pt x="1152" y="689"/>
                    <a:pt x="1147" y="1076"/>
                  </a:cubicBezTo>
                  <a:cubicBezTo>
                    <a:pt x="1147" y="1886"/>
                    <a:pt x="666" y="2538"/>
                    <a:pt x="72" y="2538"/>
                  </a:cubicBezTo>
                  <a:lnTo>
                    <a:pt x="0" y="2538"/>
                  </a:lnTo>
                  <a:lnTo>
                    <a:pt x="0" y="2543"/>
                  </a:lnTo>
                  <a:cubicBezTo>
                    <a:pt x="0" y="2543"/>
                    <a:pt x="176" y="2574"/>
                    <a:pt x="427" y="2574"/>
                  </a:cubicBezTo>
                  <a:cubicBezTo>
                    <a:pt x="748" y="2574"/>
                    <a:pt x="1192" y="2523"/>
                    <a:pt x="1548" y="2291"/>
                  </a:cubicBezTo>
                  <a:cubicBezTo>
                    <a:pt x="2137" y="1908"/>
                    <a:pt x="2222" y="487"/>
                    <a:pt x="1916" y="181"/>
                  </a:cubicBezTo>
                  <a:cubicBezTo>
                    <a:pt x="1516" y="118"/>
                    <a:pt x="1143" y="59"/>
                    <a:pt x="801"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6;p19"/>
            <p:cNvSpPr/>
            <p:nvPr/>
          </p:nvSpPr>
          <p:spPr>
            <a:xfrm>
              <a:off x="985150" y="830000"/>
              <a:ext cx="43650" cy="123150"/>
            </a:xfrm>
            <a:custGeom>
              <a:avLst/>
              <a:gdLst/>
              <a:ahLst/>
              <a:cxnLst/>
              <a:rect l="l" t="t" r="r" b="b"/>
              <a:pathLst>
                <a:path w="1746" h="4926" extrusionOk="0">
                  <a:moveTo>
                    <a:pt x="95" y="0"/>
                  </a:moveTo>
                  <a:cubicBezTo>
                    <a:pt x="68" y="0"/>
                    <a:pt x="47" y="5"/>
                    <a:pt x="32" y="15"/>
                  </a:cubicBezTo>
                  <a:cubicBezTo>
                    <a:pt x="0" y="37"/>
                    <a:pt x="0" y="190"/>
                    <a:pt x="18" y="429"/>
                  </a:cubicBezTo>
                  <a:cubicBezTo>
                    <a:pt x="77" y="1081"/>
                    <a:pt x="293" y="2363"/>
                    <a:pt x="468" y="3371"/>
                  </a:cubicBezTo>
                  <a:cubicBezTo>
                    <a:pt x="486" y="3470"/>
                    <a:pt x="504" y="3569"/>
                    <a:pt x="522" y="3663"/>
                  </a:cubicBezTo>
                  <a:cubicBezTo>
                    <a:pt x="644" y="4324"/>
                    <a:pt x="738" y="4815"/>
                    <a:pt x="738" y="4815"/>
                  </a:cubicBezTo>
                  <a:cubicBezTo>
                    <a:pt x="738" y="4815"/>
                    <a:pt x="1160" y="4925"/>
                    <a:pt x="1434" y="4925"/>
                  </a:cubicBezTo>
                  <a:cubicBezTo>
                    <a:pt x="1535" y="4925"/>
                    <a:pt x="1615" y="4910"/>
                    <a:pt x="1647" y="4869"/>
                  </a:cubicBezTo>
                  <a:cubicBezTo>
                    <a:pt x="1687" y="4824"/>
                    <a:pt x="1719" y="4392"/>
                    <a:pt x="1737" y="3825"/>
                  </a:cubicBezTo>
                  <a:cubicBezTo>
                    <a:pt x="1741" y="3564"/>
                    <a:pt x="1746" y="3272"/>
                    <a:pt x="1746" y="2979"/>
                  </a:cubicBezTo>
                  <a:cubicBezTo>
                    <a:pt x="1746" y="2633"/>
                    <a:pt x="1741" y="2273"/>
                    <a:pt x="1723" y="1949"/>
                  </a:cubicBezTo>
                  <a:cubicBezTo>
                    <a:pt x="1696" y="1328"/>
                    <a:pt x="1638" y="829"/>
                    <a:pt x="1534" y="748"/>
                  </a:cubicBezTo>
                  <a:cubicBezTo>
                    <a:pt x="1267" y="534"/>
                    <a:pt x="378" y="0"/>
                    <a:pt x="95" y="0"/>
                  </a:cubicBez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7;p19"/>
            <p:cNvSpPr/>
            <p:nvPr/>
          </p:nvSpPr>
          <p:spPr>
            <a:xfrm>
              <a:off x="991900" y="975875"/>
              <a:ext cx="53775" cy="68650"/>
            </a:xfrm>
            <a:custGeom>
              <a:avLst/>
              <a:gdLst/>
              <a:ahLst/>
              <a:cxnLst/>
              <a:rect l="l" t="t" r="r" b="b"/>
              <a:pathLst>
                <a:path w="2151" h="2746" extrusionOk="0">
                  <a:moveTo>
                    <a:pt x="527" y="1"/>
                  </a:moveTo>
                  <a:lnTo>
                    <a:pt x="522" y="32"/>
                  </a:lnTo>
                  <a:cubicBezTo>
                    <a:pt x="207" y="289"/>
                    <a:pt x="0" y="752"/>
                    <a:pt x="0" y="1283"/>
                  </a:cubicBezTo>
                  <a:cubicBezTo>
                    <a:pt x="0" y="2057"/>
                    <a:pt x="441" y="2691"/>
                    <a:pt x="999" y="2745"/>
                  </a:cubicBezTo>
                  <a:lnTo>
                    <a:pt x="1071" y="2745"/>
                  </a:lnTo>
                  <a:cubicBezTo>
                    <a:pt x="1665" y="2745"/>
                    <a:pt x="2146" y="2093"/>
                    <a:pt x="2146" y="1283"/>
                  </a:cubicBezTo>
                  <a:cubicBezTo>
                    <a:pt x="2151" y="896"/>
                    <a:pt x="2029" y="518"/>
                    <a:pt x="1800" y="212"/>
                  </a:cubicBezTo>
                  <a:cubicBezTo>
                    <a:pt x="1305" y="131"/>
                    <a:pt x="878" y="59"/>
                    <a:pt x="527"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8;p19"/>
            <p:cNvSpPr/>
            <p:nvPr/>
          </p:nvSpPr>
          <p:spPr>
            <a:xfrm>
              <a:off x="1009325" y="993425"/>
              <a:ext cx="17675" cy="35350"/>
            </a:xfrm>
            <a:custGeom>
              <a:avLst/>
              <a:gdLst/>
              <a:ahLst/>
              <a:cxnLst/>
              <a:rect l="l" t="t" r="r" b="b"/>
              <a:pathLst>
                <a:path w="707" h="1414" extrusionOk="0">
                  <a:moveTo>
                    <a:pt x="352" y="1"/>
                  </a:moveTo>
                  <a:cubicBezTo>
                    <a:pt x="158" y="1"/>
                    <a:pt x="1" y="316"/>
                    <a:pt x="1" y="707"/>
                  </a:cubicBezTo>
                  <a:cubicBezTo>
                    <a:pt x="1" y="1098"/>
                    <a:pt x="158" y="1413"/>
                    <a:pt x="352" y="1413"/>
                  </a:cubicBezTo>
                  <a:cubicBezTo>
                    <a:pt x="549" y="1413"/>
                    <a:pt x="707" y="1098"/>
                    <a:pt x="707" y="707"/>
                  </a:cubicBezTo>
                  <a:cubicBezTo>
                    <a:pt x="707" y="316"/>
                    <a:pt x="549" y="1"/>
                    <a:pt x="352"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9;p19"/>
            <p:cNvSpPr/>
            <p:nvPr/>
          </p:nvSpPr>
          <p:spPr>
            <a:xfrm>
              <a:off x="913500" y="568425"/>
              <a:ext cx="125100" cy="190725"/>
            </a:xfrm>
            <a:custGeom>
              <a:avLst/>
              <a:gdLst/>
              <a:ahLst/>
              <a:cxnLst/>
              <a:rect l="l" t="t" r="r" b="b"/>
              <a:pathLst>
                <a:path w="5004" h="7629" extrusionOk="0">
                  <a:moveTo>
                    <a:pt x="2637" y="0"/>
                  </a:moveTo>
                  <a:cubicBezTo>
                    <a:pt x="1742" y="279"/>
                    <a:pt x="941" y="576"/>
                    <a:pt x="370" y="873"/>
                  </a:cubicBezTo>
                  <a:cubicBezTo>
                    <a:pt x="230" y="950"/>
                    <a:pt x="118" y="914"/>
                    <a:pt x="59" y="995"/>
                  </a:cubicBezTo>
                  <a:cubicBezTo>
                    <a:pt x="1" y="1076"/>
                    <a:pt x="167" y="1305"/>
                    <a:pt x="185" y="1543"/>
                  </a:cubicBezTo>
                  <a:cubicBezTo>
                    <a:pt x="205" y="1494"/>
                    <a:pt x="240" y="1451"/>
                    <a:pt x="300" y="1451"/>
                  </a:cubicBezTo>
                  <a:cubicBezTo>
                    <a:pt x="333" y="1451"/>
                    <a:pt x="374" y="1465"/>
                    <a:pt x="424" y="1498"/>
                  </a:cubicBezTo>
                  <a:cubicBezTo>
                    <a:pt x="424" y="1498"/>
                    <a:pt x="2367" y="2938"/>
                    <a:pt x="2853" y="7621"/>
                  </a:cubicBezTo>
                  <a:cubicBezTo>
                    <a:pt x="2885" y="7626"/>
                    <a:pt x="2928" y="7628"/>
                    <a:pt x="2979" y="7628"/>
                  </a:cubicBezTo>
                  <a:cubicBezTo>
                    <a:pt x="3410" y="7628"/>
                    <a:pt x="4440" y="7452"/>
                    <a:pt x="5003" y="6973"/>
                  </a:cubicBezTo>
                  <a:cubicBezTo>
                    <a:pt x="4684" y="6352"/>
                    <a:pt x="3874" y="4477"/>
                    <a:pt x="3271" y="2866"/>
                  </a:cubicBezTo>
                  <a:cubicBezTo>
                    <a:pt x="2830" y="1692"/>
                    <a:pt x="2498" y="653"/>
                    <a:pt x="2547" y="356"/>
                  </a:cubicBezTo>
                  <a:cubicBezTo>
                    <a:pt x="2565" y="234"/>
                    <a:pt x="2601" y="117"/>
                    <a:pt x="2655" y="9"/>
                  </a:cubicBezTo>
                  <a:lnTo>
                    <a:pt x="2637" y="0"/>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p19"/>
            <p:cNvSpPr/>
            <p:nvPr/>
          </p:nvSpPr>
          <p:spPr>
            <a:xfrm>
              <a:off x="976975" y="533450"/>
              <a:ext cx="15750" cy="15950"/>
            </a:xfrm>
            <a:custGeom>
              <a:avLst/>
              <a:gdLst/>
              <a:ahLst/>
              <a:cxnLst/>
              <a:rect l="l" t="t" r="r" b="b"/>
              <a:pathLst>
                <a:path w="630" h="638" extrusionOk="0">
                  <a:moveTo>
                    <a:pt x="212" y="0"/>
                  </a:moveTo>
                  <a:cubicBezTo>
                    <a:pt x="203" y="0"/>
                    <a:pt x="193" y="2"/>
                    <a:pt x="184" y="5"/>
                  </a:cubicBezTo>
                  <a:cubicBezTo>
                    <a:pt x="0" y="67"/>
                    <a:pt x="345" y="638"/>
                    <a:pt x="518" y="638"/>
                  </a:cubicBezTo>
                  <a:cubicBezTo>
                    <a:pt x="532" y="638"/>
                    <a:pt x="545" y="634"/>
                    <a:pt x="557" y="626"/>
                  </a:cubicBezTo>
                  <a:cubicBezTo>
                    <a:pt x="630" y="570"/>
                    <a:pt x="405" y="0"/>
                    <a:pt x="212"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1;p19"/>
            <p:cNvSpPr/>
            <p:nvPr/>
          </p:nvSpPr>
          <p:spPr>
            <a:xfrm>
              <a:off x="918125" y="604575"/>
              <a:ext cx="66700" cy="154400"/>
            </a:xfrm>
            <a:custGeom>
              <a:avLst/>
              <a:gdLst/>
              <a:ahLst/>
              <a:cxnLst/>
              <a:rect l="l" t="t" r="r" b="b"/>
              <a:pathLst>
                <a:path w="2668" h="6176" extrusionOk="0">
                  <a:moveTo>
                    <a:pt x="115" y="0"/>
                  </a:moveTo>
                  <a:cubicBezTo>
                    <a:pt x="55" y="0"/>
                    <a:pt x="20" y="44"/>
                    <a:pt x="0" y="93"/>
                  </a:cubicBezTo>
                  <a:cubicBezTo>
                    <a:pt x="0" y="93"/>
                    <a:pt x="0" y="97"/>
                    <a:pt x="0" y="102"/>
                  </a:cubicBezTo>
                  <a:cubicBezTo>
                    <a:pt x="18" y="426"/>
                    <a:pt x="45" y="736"/>
                    <a:pt x="86" y="1033"/>
                  </a:cubicBezTo>
                  <a:cubicBezTo>
                    <a:pt x="464" y="3894"/>
                    <a:pt x="1840" y="5568"/>
                    <a:pt x="2434" y="6036"/>
                  </a:cubicBezTo>
                  <a:cubicBezTo>
                    <a:pt x="2542" y="6121"/>
                    <a:pt x="2623" y="6166"/>
                    <a:pt x="2668" y="6175"/>
                  </a:cubicBezTo>
                  <a:cubicBezTo>
                    <a:pt x="2182" y="1492"/>
                    <a:pt x="239" y="48"/>
                    <a:pt x="239" y="48"/>
                  </a:cubicBezTo>
                  <a:cubicBezTo>
                    <a:pt x="189" y="14"/>
                    <a:pt x="148" y="0"/>
                    <a:pt x="115"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p19"/>
            <p:cNvSpPr/>
            <p:nvPr/>
          </p:nvSpPr>
          <p:spPr>
            <a:xfrm>
              <a:off x="834900" y="630400"/>
              <a:ext cx="144100" cy="126325"/>
            </a:xfrm>
            <a:custGeom>
              <a:avLst/>
              <a:gdLst/>
              <a:ahLst/>
              <a:cxnLst/>
              <a:rect l="l" t="t" r="r" b="b"/>
              <a:pathLst>
                <a:path w="5764" h="5053" extrusionOk="0">
                  <a:moveTo>
                    <a:pt x="3415" y="0"/>
                  </a:moveTo>
                  <a:lnTo>
                    <a:pt x="3302" y="14"/>
                  </a:lnTo>
                  <a:cubicBezTo>
                    <a:pt x="2178" y="144"/>
                    <a:pt x="1071" y="387"/>
                    <a:pt x="0" y="747"/>
                  </a:cubicBezTo>
                  <a:lnTo>
                    <a:pt x="1651" y="1872"/>
                  </a:lnTo>
                  <a:cubicBezTo>
                    <a:pt x="2065" y="2182"/>
                    <a:pt x="3919" y="3635"/>
                    <a:pt x="5727" y="5052"/>
                  </a:cubicBezTo>
                  <a:lnTo>
                    <a:pt x="5763" y="5003"/>
                  </a:lnTo>
                  <a:cubicBezTo>
                    <a:pt x="5169" y="4535"/>
                    <a:pt x="3793" y="2866"/>
                    <a:pt x="34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p19"/>
            <p:cNvSpPr/>
            <p:nvPr/>
          </p:nvSpPr>
          <p:spPr>
            <a:xfrm>
              <a:off x="971525" y="550550"/>
              <a:ext cx="17350" cy="5525"/>
            </a:xfrm>
            <a:custGeom>
              <a:avLst/>
              <a:gdLst/>
              <a:ahLst/>
              <a:cxnLst/>
              <a:rect l="l" t="t" r="r" b="b"/>
              <a:pathLst>
                <a:path w="694" h="221" extrusionOk="0">
                  <a:moveTo>
                    <a:pt x="223" y="0"/>
                  </a:moveTo>
                  <a:cubicBezTo>
                    <a:pt x="109" y="0"/>
                    <a:pt x="18" y="23"/>
                    <a:pt x="10" y="95"/>
                  </a:cubicBezTo>
                  <a:cubicBezTo>
                    <a:pt x="0" y="184"/>
                    <a:pt x="106" y="220"/>
                    <a:pt x="238" y="220"/>
                  </a:cubicBezTo>
                  <a:cubicBezTo>
                    <a:pt x="408" y="220"/>
                    <a:pt x="621" y="160"/>
                    <a:pt x="694" y="72"/>
                  </a:cubicBezTo>
                  <a:cubicBezTo>
                    <a:pt x="694" y="72"/>
                    <a:pt x="424" y="0"/>
                    <a:pt x="223"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p19"/>
            <p:cNvSpPr/>
            <p:nvPr/>
          </p:nvSpPr>
          <p:spPr>
            <a:xfrm>
              <a:off x="1050275" y="680000"/>
              <a:ext cx="21825" cy="7200"/>
            </a:xfrm>
            <a:custGeom>
              <a:avLst/>
              <a:gdLst/>
              <a:ahLst/>
              <a:cxnLst/>
              <a:rect l="l" t="t" r="r" b="b"/>
              <a:pathLst>
                <a:path w="873" h="288" extrusionOk="0">
                  <a:moveTo>
                    <a:pt x="194" y="90"/>
                  </a:moveTo>
                  <a:cubicBezTo>
                    <a:pt x="356" y="99"/>
                    <a:pt x="517" y="122"/>
                    <a:pt x="675" y="158"/>
                  </a:cubicBezTo>
                  <a:cubicBezTo>
                    <a:pt x="576" y="185"/>
                    <a:pt x="477" y="198"/>
                    <a:pt x="378" y="198"/>
                  </a:cubicBezTo>
                  <a:cubicBezTo>
                    <a:pt x="230" y="198"/>
                    <a:pt x="126" y="162"/>
                    <a:pt x="95" y="104"/>
                  </a:cubicBezTo>
                  <a:cubicBezTo>
                    <a:pt x="95" y="104"/>
                    <a:pt x="113" y="90"/>
                    <a:pt x="194" y="90"/>
                  </a:cubicBezTo>
                  <a:close/>
                  <a:moveTo>
                    <a:pt x="194" y="0"/>
                  </a:moveTo>
                  <a:cubicBezTo>
                    <a:pt x="99" y="0"/>
                    <a:pt x="41" y="18"/>
                    <a:pt x="18" y="54"/>
                  </a:cubicBezTo>
                  <a:cubicBezTo>
                    <a:pt x="0" y="86"/>
                    <a:pt x="0" y="122"/>
                    <a:pt x="18" y="149"/>
                  </a:cubicBezTo>
                  <a:cubicBezTo>
                    <a:pt x="63" y="238"/>
                    <a:pt x="189" y="288"/>
                    <a:pt x="378" y="288"/>
                  </a:cubicBezTo>
                  <a:cubicBezTo>
                    <a:pt x="567" y="288"/>
                    <a:pt x="792" y="238"/>
                    <a:pt x="855" y="180"/>
                  </a:cubicBezTo>
                  <a:cubicBezTo>
                    <a:pt x="868" y="171"/>
                    <a:pt x="873" y="153"/>
                    <a:pt x="868" y="135"/>
                  </a:cubicBezTo>
                  <a:cubicBezTo>
                    <a:pt x="864" y="122"/>
                    <a:pt x="850" y="108"/>
                    <a:pt x="837" y="104"/>
                  </a:cubicBezTo>
                  <a:cubicBezTo>
                    <a:pt x="819" y="99"/>
                    <a:pt x="419" y="0"/>
                    <a:pt x="194"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p19"/>
            <p:cNvSpPr/>
            <p:nvPr/>
          </p:nvSpPr>
          <p:spPr>
            <a:xfrm>
              <a:off x="1056900" y="667175"/>
              <a:ext cx="15650" cy="17575"/>
            </a:xfrm>
            <a:custGeom>
              <a:avLst/>
              <a:gdLst/>
              <a:ahLst/>
              <a:cxnLst/>
              <a:rect l="l" t="t" r="r" b="b"/>
              <a:pathLst>
                <a:path w="626" h="703" extrusionOk="0">
                  <a:moveTo>
                    <a:pt x="113" y="90"/>
                  </a:moveTo>
                  <a:cubicBezTo>
                    <a:pt x="163" y="95"/>
                    <a:pt x="315" y="297"/>
                    <a:pt x="468" y="558"/>
                  </a:cubicBezTo>
                  <a:cubicBezTo>
                    <a:pt x="342" y="482"/>
                    <a:pt x="239" y="378"/>
                    <a:pt x="154" y="261"/>
                  </a:cubicBezTo>
                  <a:cubicBezTo>
                    <a:pt x="118" y="212"/>
                    <a:pt x="100" y="153"/>
                    <a:pt x="113" y="90"/>
                  </a:cubicBezTo>
                  <a:close/>
                  <a:moveTo>
                    <a:pt x="113" y="0"/>
                  </a:moveTo>
                  <a:cubicBezTo>
                    <a:pt x="73" y="0"/>
                    <a:pt x="41" y="27"/>
                    <a:pt x="28" y="68"/>
                  </a:cubicBezTo>
                  <a:cubicBezTo>
                    <a:pt x="1" y="135"/>
                    <a:pt x="19" y="216"/>
                    <a:pt x="77" y="311"/>
                  </a:cubicBezTo>
                  <a:cubicBezTo>
                    <a:pt x="194" y="491"/>
                    <a:pt x="468" y="693"/>
                    <a:pt x="576" y="702"/>
                  </a:cubicBezTo>
                  <a:cubicBezTo>
                    <a:pt x="594" y="702"/>
                    <a:pt x="608" y="693"/>
                    <a:pt x="617" y="680"/>
                  </a:cubicBezTo>
                  <a:cubicBezTo>
                    <a:pt x="626" y="666"/>
                    <a:pt x="626" y="648"/>
                    <a:pt x="617" y="635"/>
                  </a:cubicBezTo>
                  <a:cubicBezTo>
                    <a:pt x="513" y="446"/>
                    <a:pt x="257" y="0"/>
                    <a:pt x="113"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6;p19"/>
            <p:cNvSpPr/>
            <p:nvPr/>
          </p:nvSpPr>
          <p:spPr>
            <a:xfrm>
              <a:off x="1661975" y="802300"/>
              <a:ext cx="177150" cy="80050"/>
            </a:xfrm>
            <a:custGeom>
              <a:avLst/>
              <a:gdLst/>
              <a:ahLst/>
              <a:cxnLst/>
              <a:rect l="l" t="t" r="r" b="b"/>
              <a:pathLst>
                <a:path w="7086" h="3202" extrusionOk="0">
                  <a:moveTo>
                    <a:pt x="7039" y="1"/>
                  </a:moveTo>
                  <a:cubicBezTo>
                    <a:pt x="7032" y="1"/>
                    <a:pt x="7025" y="3"/>
                    <a:pt x="7018" y="7"/>
                  </a:cubicBezTo>
                  <a:lnTo>
                    <a:pt x="36" y="3111"/>
                  </a:lnTo>
                  <a:cubicBezTo>
                    <a:pt x="14" y="3120"/>
                    <a:pt x="0" y="3147"/>
                    <a:pt x="14" y="3174"/>
                  </a:cubicBezTo>
                  <a:cubicBezTo>
                    <a:pt x="18" y="3188"/>
                    <a:pt x="36" y="3201"/>
                    <a:pt x="54" y="3201"/>
                  </a:cubicBezTo>
                  <a:cubicBezTo>
                    <a:pt x="59" y="3201"/>
                    <a:pt x="68" y="3197"/>
                    <a:pt x="72" y="3197"/>
                  </a:cubicBezTo>
                  <a:lnTo>
                    <a:pt x="7054" y="88"/>
                  </a:lnTo>
                  <a:cubicBezTo>
                    <a:pt x="7076" y="79"/>
                    <a:pt x="7085" y="52"/>
                    <a:pt x="7076" y="30"/>
                  </a:cubicBezTo>
                  <a:cubicBezTo>
                    <a:pt x="7070" y="11"/>
                    <a:pt x="7055" y="1"/>
                    <a:pt x="7039"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7;p19"/>
            <p:cNvSpPr/>
            <p:nvPr/>
          </p:nvSpPr>
          <p:spPr>
            <a:xfrm>
              <a:off x="1015075" y="553975"/>
              <a:ext cx="89425" cy="16925"/>
            </a:xfrm>
            <a:custGeom>
              <a:avLst/>
              <a:gdLst/>
              <a:ahLst/>
              <a:cxnLst/>
              <a:rect l="l" t="t" r="r" b="b"/>
              <a:pathLst>
                <a:path w="3577" h="677" extrusionOk="0">
                  <a:moveTo>
                    <a:pt x="29" y="0"/>
                  </a:moveTo>
                  <a:cubicBezTo>
                    <a:pt x="24" y="0"/>
                    <a:pt x="18" y="3"/>
                    <a:pt x="14" y="7"/>
                  </a:cubicBezTo>
                  <a:cubicBezTo>
                    <a:pt x="0" y="16"/>
                    <a:pt x="0" y="30"/>
                    <a:pt x="14" y="43"/>
                  </a:cubicBezTo>
                  <a:cubicBezTo>
                    <a:pt x="14" y="43"/>
                    <a:pt x="23" y="52"/>
                    <a:pt x="45" y="75"/>
                  </a:cubicBezTo>
                  <a:cubicBezTo>
                    <a:pt x="63" y="93"/>
                    <a:pt x="90" y="124"/>
                    <a:pt x="135" y="160"/>
                  </a:cubicBezTo>
                  <a:cubicBezTo>
                    <a:pt x="185" y="205"/>
                    <a:pt x="239" y="241"/>
                    <a:pt x="293" y="277"/>
                  </a:cubicBezTo>
                  <a:cubicBezTo>
                    <a:pt x="324" y="300"/>
                    <a:pt x="360" y="322"/>
                    <a:pt x="396" y="340"/>
                  </a:cubicBezTo>
                  <a:lnTo>
                    <a:pt x="513" y="398"/>
                  </a:lnTo>
                  <a:cubicBezTo>
                    <a:pt x="558" y="421"/>
                    <a:pt x="603" y="434"/>
                    <a:pt x="648" y="452"/>
                  </a:cubicBezTo>
                  <a:lnTo>
                    <a:pt x="720" y="479"/>
                  </a:lnTo>
                  <a:lnTo>
                    <a:pt x="796" y="502"/>
                  </a:lnTo>
                  <a:cubicBezTo>
                    <a:pt x="900" y="538"/>
                    <a:pt x="1008" y="565"/>
                    <a:pt x="1120" y="587"/>
                  </a:cubicBezTo>
                  <a:cubicBezTo>
                    <a:pt x="1233" y="610"/>
                    <a:pt x="1350" y="628"/>
                    <a:pt x="1471" y="641"/>
                  </a:cubicBezTo>
                  <a:cubicBezTo>
                    <a:pt x="1593" y="659"/>
                    <a:pt x="1714" y="668"/>
                    <a:pt x="1836" y="673"/>
                  </a:cubicBezTo>
                  <a:cubicBezTo>
                    <a:pt x="1899" y="675"/>
                    <a:pt x="1960" y="676"/>
                    <a:pt x="2022" y="676"/>
                  </a:cubicBezTo>
                  <a:cubicBezTo>
                    <a:pt x="2083" y="676"/>
                    <a:pt x="2144" y="675"/>
                    <a:pt x="2204" y="673"/>
                  </a:cubicBezTo>
                  <a:cubicBezTo>
                    <a:pt x="2326" y="668"/>
                    <a:pt x="2443" y="659"/>
                    <a:pt x="2560" y="650"/>
                  </a:cubicBezTo>
                  <a:cubicBezTo>
                    <a:pt x="2672" y="641"/>
                    <a:pt x="2785" y="628"/>
                    <a:pt x="2888" y="610"/>
                  </a:cubicBezTo>
                  <a:cubicBezTo>
                    <a:pt x="2992" y="592"/>
                    <a:pt x="3091" y="574"/>
                    <a:pt x="3181" y="551"/>
                  </a:cubicBezTo>
                  <a:lnTo>
                    <a:pt x="3311" y="515"/>
                  </a:lnTo>
                  <a:lnTo>
                    <a:pt x="3424" y="470"/>
                  </a:lnTo>
                  <a:cubicBezTo>
                    <a:pt x="3460" y="452"/>
                    <a:pt x="3487" y="443"/>
                    <a:pt x="3522" y="421"/>
                  </a:cubicBezTo>
                  <a:cubicBezTo>
                    <a:pt x="3554" y="398"/>
                    <a:pt x="3572" y="367"/>
                    <a:pt x="3576" y="327"/>
                  </a:cubicBezTo>
                  <a:cubicBezTo>
                    <a:pt x="3576" y="277"/>
                    <a:pt x="3558" y="232"/>
                    <a:pt x="3522" y="196"/>
                  </a:cubicBezTo>
                  <a:cubicBezTo>
                    <a:pt x="3514" y="187"/>
                    <a:pt x="3505" y="174"/>
                    <a:pt x="3491" y="165"/>
                  </a:cubicBezTo>
                  <a:cubicBezTo>
                    <a:pt x="3487" y="160"/>
                    <a:pt x="3480" y="158"/>
                    <a:pt x="3473" y="158"/>
                  </a:cubicBezTo>
                  <a:cubicBezTo>
                    <a:pt x="3466" y="158"/>
                    <a:pt x="3460" y="160"/>
                    <a:pt x="3455" y="165"/>
                  </a:cubicBezTo>
                  <a:cubicBezTo>
                    <a:pt x="3446" y="174"/>
                    <a:pt x="3446" y="192"/>
                    <a:pt x="3455" y="201"/>
                  </a:cubicBezTo>
                  <a:cubicBezTo>
                    <a:pt x="3464" y="210"/>
                    <a:pt x="3473" y="219"/>
                    <a:pt x="3482" y="232"/>
                  </a:cubicBezTo>
                  <a:cubicBezTo>
                    <a:pt x="3505" y="255"/>
                    <a:pt x="3518" y="291"/>
                    <a:pt x="3522" y="322"/>
                  </a:cubicBezTo>
                  <a:cubicBezTo>
                    <a:pt x="3518" y="345"/>
                    <a:pt x="3505" y="363"/>
                    <a:pt x="3487" y="371"/>
                  </a:cubicBezTo>
                  <a:cubicBezTo>
                    <a:pt x="3464" y="385"/>
                    <a:pt x="3428" y="398"/>
                    <a:pt x="3392" y="416"/>
                  </a:cubicBezTo>
                  <a:lnTo>
                    <a:pt x="3284" y="448"/>
                  </a:lnTo>
                  <a:lnTo>
                    <a:pt x="3163" y="479"/>
                  </a:lnTo>
                  <a:cubicBezTo>
                    <a:pt x="3073" y="497"/>
                    <a:pt x="2974" y="520"/>
                    <a:pt x="2875" y="533"/>
                  </a:cubicBezTo>
                  <a:cubicBezTo>
                    <a:pt x="2771" y="547"/>
                    <a:pt x="2659" y="556"/>
                    <a:pt x="2546" y="565"/>
                  </a:cubicBezTo>
                  <a:cubicBezTo>
                    <a:pt x="2434" y="578"/>
                    <a:pt x="2317" y="578"/>
                    <a:pt x="2200" y="583"/>
                  </a:cubicBezTo>
                  <a:lnTo>
                    <a:pt x="2020" y="583"/>
                  </a:lnTo>
                  <a:lnTo>
                    <a:pt x="1836" y="578"/>
                  </a:lnTo>
                  <a:cubicBezTo>
                    <a:pt x="1719" y="574"/>
                    <a:pt x="1597" y="565"/>
                    <a:pt x="1480" y="556"/>
                  </a:cubicBezTo>
                  <a:cubicBezTo>
                    <a:pt x="1359" y="542"/>
                    <a:pt x="1246" y="524"/>
                    <a:pt x="1134" y="506"/>
                  </a:cubicBezTo>
                  <a:lnTo>
                    <a:pt x="972" y="470"/>
                  </a:lnTo>
                  <a:cubicBezTo>
                    <a:pt x="918" y="457"/>
                    <a:pt x="868" y="443"/>
                    <a:pt x="814" y="430"/>
                  </a:cubicBezTo>
                  <a:lnTo>
                    <a:pt x="742" y="407"/>
                  </a:lnTo>
                  <a:lnTo>
                    <a:pt x="675" y="385"/>
                  </a:lnTo>
                  <a:cubicBezTo>
                    <a:pt x="630" y="367"/>
                    <a:pt x="580" y="349"/>
                    <a:pt x="544" y="336"/>
                  </a:cubicBezTo>
                  <a:lnTo>
                    <a:pt x="423" y="277"/>
                  </a:lnTo>
                  <a:cubicBezTo>
                    <a:pt x="387" y="259"/>
                    <a:pt x="355" y="241"/>
                    <a:pt x="324" y="223"/>
                  </a:cubicBezTo>
                  <a:cubicBezTo>
                    <a:pt x="266" y="192"/>
                    <a:pt x="216" y="156"/>
                    <a:pt x="167" y="115"/>
                  </a:cubicBezTo>
                  <a:cubicBezTo>
                    <a:pt x="126" y="84"/>
                    <a:pt x="99" y="57"/>
                    <a:pt x="77" y="34"/>
                  </a:cubicBezTo>
                  <a:lnTo>
                    <a:pt x="45" y="7"/>
                  </a:lnTo>
                  <a:cubicBezTo>
                    <a:pt x="41" y="3"/>
                    <a:pt x="35" y="0"/>
                    <a:pt x="29"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8;p19"/>
            <p:cNvSpPr/>
            <p:nvPr/>
          </p:nvSpPr>
          <p:spPr>
            <a:xfrm>
              <a:off x="1101225" y="548975"/>
              <a:ext cx="25425" cy="11450"/>
            </a:xfrm>
            <a:custGeom>
              <a:avLst/>
              <a:gdLst/>
              <a:ahLst/>
              <a:cxnLst/>
              <a:rect l="l" t="t" r="r" b="b"/>
              <a:pathLst>
                <a:path w="1017" h="458" extrusionOk="0">
                  <a:moveTo>
                    <a:pt x="976" y="0"/>
                  </a:moveTo>
                  <a:cubicBezTo>
                    <a:pt x="963" y="0"/>
                    <a:pt x="949" y="14"/>
                    <a:pt x="954" y="27"/>
                  </a:cubicBezTo>
                  <a:cubicBezTo>
                    <a:pt x="954" y="27"/>
                    <a:pt x="954" y="45"/>
                    <a:pt x="958" y="77"/>
                  </a:cubicBezTo>
                  <a:cubicBezTo>
                    <a:pt x="954" y="95"/>
                    <a:pt x="958" y="108"/>
                    <a:pt x="954" y="131"/>
                  </a:cubicBezTo>
                  <a:cubicBezTo>
                    <a:pt x="949" y="153"/>
                    <a:pt x="940" y="171"/>
                    <a:pt x="936" y="194"/>
                  </a:cubicBezTo>
                  <a:cubicBezTo>
                    <a:pt x="922" y="216"/>
                    <a:pt x="909" y="239"/>
                    <a:pt x="891" y="257"/>
                  </a:cubicBezTo>
                  <a:cubicBezTo>
                    <a:pt x="882" y="266"/>
                    <a:pt x="868" y="275"/>
                    <a:pt x="859" y="279"/>
                  </a:cubicBezTo>
                  <a:cubicBezTo>
                    <a:pt x="846" y="288"/>
                    <a:pt x="832" y="297"/>
                    <a:pt x="819" y="302"/>
                  </a:cubicBezTo>
                  <a:cubicBezTo>
                    <a:pt x="805" y="311"/>
                    <a:pt x="792" y="315"/>
                    <a:pt x="778" y="320"/>
                  </a:cubicBezTo>
                  <a:lnTo>
                    <a:pt x="724" y="333"/>
                  </a:lnTo>
                  <a:cubicBezTo>
                    <a:pt x="688" y="342"/>
                    <a:pt x="652" y="351"/>
                    <a:pt x="616" y="351"/>
                  </a:cubicBezTo>
                  <a:lnTo>
                    <a:pt x="508" y="365"/>
                  </a:lnTo>
                  <a:cubicBezTo>
                    <a:pt x="486" y="368"/>
                    <a:pt x="462" y="371"/>
                    <a:pt x="436" y="371"/>
                  </a:cubicBezTo>
                  <a:cubicBezTo>
                    <a:pt x="426" y="371"/>
                    <a:pt x="415" y="370"/>
                    <a:pt x="405" y="369"/>
                  </a:cubicBezTo>
                  <a:lnTo>
                    <a:pt x="306" y="369"/>
                  </a:lnTo>
                  <a:cubicBezTo>
                    <a:pt x="295" y="371"/>
                    <a:pt x="285" y="371"/>
                    <a:pt x="276" y="371"/>
                  </a:cubicBezTo>
                  <a:cubicBezTo>
                    <a:pt x="256" y="371"/>
                    <a:pt x="237" y="369"/>
                    <a:pt x="216" y="369"/>
                  </a:cubicBezTo>
                  <a:cubicBezTo>
                    <a:pt x="108" y="356"/>
                    <a:pt x="32" y="356"/>
                    <a:pt x="32" y="356"/>
                  </a:cubicBezTo>
                  <a:cubicBezTo>
                    <a:pt x="18" y="356"/>
                    <a:pt x="9" y="360"/>
                    <a:pt x="5" y="374"/>
                  </a:cubicBezTo>
                  <a:cubicBezTo>
                    <a:pt x="0" y="387"/>
                    <a:pt x="9" y="401"/>
                    <a:pt x="23" y="405"/>
                  </a:cubicBezTo>
                  <a:cubicBezTo>
                    <a:pt x="23" y="405"/>
                    <a:pt x="99" y="419"/>
                    <a:pt x="211" y="441"/>
                  </a:cubicBezTo>
                  <a:cubicBezTo>
                    <a:pt x="238" y="446"/>
                    <a:pt x="270" y="450"/>
                    <a:pt x="301" y="450"/>
                  </a:cubicBezTo>
                  <a:cubicBezTo>
                    <a:pt x="337" y="450"/>
                    <a:pt x="369" y="455"/>
                    <a:pt x="405" y="455"/>
                  </a:cubicBezTo>
                  <a:cubicBezTo>
                    <a:pt x="425" y="457"/>
                    <a:pt x="444" y="458"/>
                    <a:pt x="463" y="458"/>
                  </a:cubicBezTo>
                  <a:cubicBezTo>
                    <a:pt x="481" y="458"/>
                    <a:pt x="499" y="457"/>
                    <a:pt x="517" y="455"/>
                  </a:cubicBezTo>
                  <a:lnTo>
                    <a:pt x="634" y="441"/>
                  </a:lnTo>
                  <a:cubicBezTo>
                    <a:pt x="675" y="437"/>
                    <a:pt x="711" y="428"/>
                    <a:pt x="747" y="419"/>
                  </a:cubicBezTo>
                  <a:lnTo>
                    <a:pt x="801" y="405"/>
                  </a:lnTo>
                  <a:cubicBezTo>
                    <a:pt x="819" y="396"/>
                    <a:pt x="841" y="387"/>
                    <a:pt x="859" y="378"/>
                  </a:cubicBezTo>
                  <a:cubicBezTo>
                    <a:pt x="873" y="374"/>
                    <a:pt x="891" y="360"/>
                    <a:pt x="909" y="351"/>
                  </a:cubicBezTo>
                  <a:cubicBezTo>
                    <a:pt x="922" y="338"/>
                    <a:pt x="936" y="324"/>
                    <a:pt x="949" y="311"/>
                  </a:cubicBezTo>
                  <a:cubicBezTo>
                    <a:pt x="972" y="284"/>
                    <a:pt x="990" y="252"/>
                    <a:pt x="1003" y="221"/>
                  </a:cubicBezTo>
                  <a:cubicBezTo>
                    <a:pt x="1008" y="203"/>
                    <a:pt x="1017" y="189"/>
                    <a:pt x="1017" y="176"/>
                  </a:cubicBezTo>
                  <a:cubicBezTo>
                    <a:pt x="1017" y="162"/>
                    <a:pt x="1017" y="149"/>
                    <a:pt x="1017" y="135"/>
                  </a:cubicBezTo>
                  <a:cubicBezTo>
                    <a:pt x="1017" y="113"/>
                    <a:pt x="1017" y="90"/>
                    <a:pt x="1012" y="68"/>
                  </a:cubicBezTo>
                  <a:cubicBezTo>
                    <a:pt x="1003" y="36"/>
                    <a:pt x="999" y="18"/>
                    <a:pt x="999" y="18"/>
                  </a:cubicBezTo>
                  <a:cubicBezTo>
                    <a:pt x="999" y="5"/>
                    <a:pt x="985" y="0"/>
                    <a:pt x="976"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9;p19"/>
            <p:cNvSpPr/>
            <p:nvPr/>
          </p:nvSpPr>
          <p:spPr>
            <a:xfrm>
              <a:off x="1111775" y="540650"/>
              <a:ext cx="14650" cy="9800"/>
            </a:xfrm>
            <a:custGeom>
              <a:avLst/>
              <a:gdLst/>
              <a:ahLst/>
              <a:cxnLst/>
              <a:rect l="l" t="t" r="r" b="b"/>
              <a:pathLst>
                <a:path w="586" h="392" extrusionOk="0">
                  <a:moveTo>
                    <a:pt x="235" y="95"/>
                  </a:moveTo>
                  <a:cubicBezTo>
                    <a:pt x="253" y="99"/>
                    <a:pt x="280" y="95"/>
                    <a:pt x="289" y="104"/>
                  </a:cubicBezTo>
                  <a:cubicBezTo>
                    <a:pt x="320" y="108"/>
                    <a:pt x="347" y="122"/>
                    <a:pt x="370" y="140"/>
                  </a:cubicBezTo>
                  <a:lnTo>
                    <a:pt x="406" y="167"/>
                  </a:lnTo>
                  <a:lnTo>
                    <a:pt x="437" y="198"/>
                  </a:lnTo>
                  <a:cubicBezTo>
                    <a:pt x="469" y="234"/>
                    <a:pt x="491" y="270"/>
                    <a:pt x="514" y="311"/>
                  </a:cubicBezTo>
                  <a:lnTo>
                    <a:pt x="523" y="333"/>
                  </a:lnTo>
                  <a:lnTo>
                    <a:pt x="437" y="333"/>
                  </a:lnTo>
                  <a:cubicBezTo>
                    <a:pt x="410" y="333"/>
                    <a:pt x="383" y="324"/>
                    <a:pt x="356" y="324"/>
                  </a:cubicBezTo>
                  <a:cubicBezTo>
                    <a:pt x="325" y="324"/>
                    <a:pt x="293" y="315"/>
                    <a:pt x="266" y="311"/>
                  </a:cubicBezTo>
                  <a:cubicBezTo>
                    <a:pt x="230" y="302"/>
                    <a:pt x="203" y="288"/>
                    <a:pt x="172" y="275"/>
                  </a:cubicBezTo>
                  <a:cubicBezTo>
                    <a:pt x="145" y="261"/>
                    <a:pt x="122" y="243"/>
                    <a:pt x="104" y="216"/>
                  </a:cubicBezTo>
                  <a:cubicBezTo>
                    <a:pt x="95" y="194"/>
                    <a:pt x="100" y="167"/>
                    <a:pt x="113" y="149"/>
                  </a:cubicBezTo>
                  <a:cubicBezTo>
                    <a:pt x="136" y="126"/>
                    <a:pt x="163" y="108"/>
                    <a:pt x="190" y="104"/>
                  </a:cubicBezTo>
                  <a:cubicBezTo>
                    <a:pt x="203" y="99"/>
                    <a:pt x="221" y="95"/>
                    <a:pt x="235" y="95"/>
                  </a:cubicBezTo>
                  <a:close/>
                  <a:moveTo>
                    <a:pt x="244" y="0"/>
                  </a:moveTo>
                  <a:cubicBezTo>
                    <a:pt x="221" y="0"/>
                    <a:pt x="194" y="5"/>
                    <a:pt x="172" y="9"/>
                  </a:cubicBezTo>
                  <a:cubicBezTo>
                    <a:pt x="122" y="23"/>
                    <a:pt x="77" y="50"/>
                    <a:pt x="46" y="86"/>
                  </a:cubicBezTo>
                  <a:cubicBezTo>
                    <a:pt x="10" y="135"/>
                    <a:pt x="1" y="198"/>
                    <a:pt x="28" y="248"/>
                  </a:cubicBezTo>
                  <a:cubicBezTo>
                    <a:pt x="55" y="293"/>
                    <a:pt x="91" y="324"/>
                    <a:pt x="136" y="347"/>
                  </a:cubicBezTo>
                  <a:cubicBezTo>
                    <a:pt x="154" y="356"/>
                    <a:pt x="172" y="365"/>
                    <a:pt x="190" y="369"/>
                  </a:cubicBezTo>
                  <a:lnTo>
                    <a:pt x="248" y="383"/>
                  </a:lnTo>
                  <a:cubicBezTo>
                    <a:pt x="280" y="387"/>
                    <a:pt x="316" y="392"/>
                    <a:pt x="352" y="392"/>
                  </a:cubicBezTo>
                  <a:lnTo>
                    <a:pt x="437" y="392"/>
                  </a:lnTo>
                  <a:lnTo>
                    <a:pt x="500" y="387"/>
                  </a:lnTo>
                  <a:cubicBezTo>
                    <a:pt x="518" y="383"/>
                    <a:pt x="532" y="383"/>
                    <a:pt x="545" y="378"/>
                  </a:cubicBezTo>
                  <a:lnTo>
                    <a:pt x="559" y="378"/>
                  </a:lnTo>
                  <a:lnTo>
                    <a:pt x="559" y="374"/>
                  </a:lnTo>
                  <a:lnTo>
                    <a:pt x="563" y="374"/>
                  </a:lnTo>
                  <a:cubicBezTo>
                    <a:pt x="577" y="369"/>
                    <a:pt x="586" y="356"/>
                    <a:pt x="581" y="342"/>
                  </a:cubicBezTo>
                  <a:lnTo>
                    <a:pt x="568" y="288"/>
                  </a:lnTo>
                  <a:cubicBezTo>
                    <a:pt x="550" y="234"/>
                    <a:pt x="527" y="189"/>
                    <a:pt x="491" y="149"/>
                  </a:cubicBezTo>
                  <a:lnTo>
                    <a:pt x="460" y="108"/>
                  </a:lnTo>
                  <a:cubicBezTo>
                    <a:pt x="446" y="95"/>
                    <a:pt x="433" y="81"/>
                    <a:pt x="419" y="68"/>
                  </a:cubicBezTo>
                  <a:cubicBezTo>
                    <a:pt x="388" y="41"/>
                    <a:pt x="347" y="23"/>
                    <a:pt x="307" y="9"/>
                  </a:cubicBezTo>
                  <a:cubicBezTo>
                    <a:pt x="284" y="5"/>
                    <a:pt x="266" y="0"/>
                    <a:pt x="244"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0;p19"/>
            <p:cNvSpPr/>
            <p:nvPr/>
          </p:nvSpPr>
          <p:spPr>
            <a:xfrm>
              <a:off x="1216725" y="770150"/>
              <a:ext cx="17000" cy="6225"/>
            </a:xfrm>
            <a:custGeom>
              <a:avLst/>
              <a:gdLst/>
              <a:ahLst/>
              <a:cxnLst/>
              <a:rect l="l" t="t" r="r" b="b"/>
              <a:pathLst>
                <a:path w="680" h="249" extrusionOk="0">
                  <a:moveTo>
                    <a:pt x="504" y="0"/>
                  </a:moveTo>
                  <a:cubicBezTo>
                    <a:pt x="442" y="0"/>
                    <a:pt x="381" y="11"/>
                    <a:pt x="324" y="33"/>
                  </a:cubicBezTo>
                  <a:cubicBezTo>
                    <a:pt x="279" y="47"/>
                    <a:pt x="234" y="65"/>
                    <a:pt x="194" y="87"/>
                  </a:cubicBezTo>
                  <a:cubicBezTo>
                    <a:pt x="158" y="105"/>
                    <a:pt x="126" y="128"/>
                    <a:pt x="90" y="150"/>
                  </a:cubicBezTo>
                  <a:cubicBezTo>
                    <a:pt x="59" y="173"/>
                    <a:pt x="27" y="200"/>
                    <a:pt x="5" y="231"/>
                  </a:cubicBezTo>
                  <a:cubicBezTo>
                    <a:pt x="0" y="236"/>
                    <a:pt x="0" y="240"/>
                    <a:pt x="5" y="245"/>
                  </a:cubicBezTo>
                  <a:cubicBezTo>
                    <a:pt x="7" y="247"/>
                    <a:pt x="9" y="248"/>
                    <a:pt x="11" y="248"/>
                  </a:cubicBezTo>
                  <a:cubicBezTo>
                    <a:pt x="14" y="248"/>
                    <a:pt x="16" y="247"/>
                    <a:pt x="18" y="245"/>
                  </a:cubicBezTo>
                  <a:lnTo>
                    <a:pt x="45" y="227"/>
                  </a:lnTo>
                  <a:cubicBezTo>
                    <a:pt x="68" y="209"/>
                    <a:pt x="90" y="195"/>
                    <a:pt x="113" y="182"/>
                  </a:cubicBezTo>
                  <a:cubicBezTo>
                    <a:pt x="149" y="164"/>
                    <a:pt x="180" y="146"/>
                    <a:pt x="216" y="132"/>
                  </a:cubicBezTo>
                  <a:cubicBezTo>
                    <a:pt x="257" y="110"/>
                    <a:pt x="297" y="96"/>
                    <a:pt x="342" y="83"/>
                  </a:cubicBezTo>
                  <a:cubicBezTo>
                    <a:pt x="382" y="69"/>
                    <a:pt x="423" y="56"/>
                    <a:pt x="468" y="47"/>
                  </a:cubicBezTo>
                  <a:cubicBezTo>
                    <a:pt x="504" y="38"/>
                    <a:pt x="540" y="38"/>
                    <a:pt x="580" y="38"/>
                  </a:cubicBezTo>
                  <a:cubicBezTo>
                    <a:pt x="594" y="38"/>
                    <a:pt x="607" y="42"/>
                    <a:pt x="621" y="47"/>
                  </a:cubicBezTo>
                  <a:cubicBezTo>
                    <a:pt x="634" y="51"/>
                    <a:pt x="639" y="56"/>
                    <a:pt x="648" y="60"/>
                  </a:cubicBezTo>
                  <a:lnTo>
                    <a:pt x="670" y="83"/>
                  </a:lnTo>
                  <a:cubicBezTo>
                    <a:pt x="670" y="87"/>
                    <a:pt x="675" y="87"/>
                    <a:pt x="679" y="87"/>
                  </a:cubicBezTo>
                  <a:cubicBezTo>
                    <a:pt x="679" y="87"/>
                    <a:pt x="679" y="83"/>
                    <a:pt x="679" y="78"/>
                  </a:cubicBezTo>
                  <a:lnTo>
                    <a:pt x="666" y="51"/>
                  </a:lnTo>
                  <a:cubicBezTo>
                    <a:pt x="643" y="29"/>
                    <a:pt x="616" y="11"/>
                    <a:pt x="585" y="6"/>
                  </a:cubicBezTo>
                  <a:cubicBezTo>
                    <a:pt x="558" y="2"/>
                    <a:pt x="531" y="0"/>
                    <a:pt x="504" y="0"/>
                  </a:cubicBezTo>
                  <a:close/>
                </a:path>
              </a:pathLst>
            </a:custGeom>
            <a:solidFill>
              <a:srgbClr val="F9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1;p19"/>
            <p:cNvSpPr/>
            <p:nvPr/>
          </p:nvSpPr>
          <p:spPr>
            <a:xfrm>
              <a:off x="1195800" y="754900"/>
              <a:ext cx="36225" cy="13100"/>
            </a:xfrm>
            <a:custGeom>
              <a:avLst/>
              <a:gdLst/>
              <a:ahLst/>
              <a:cxnLst/>
              <a:rect l="l" t="t" r="r" b="b"/>
              <a:pathLst>
                <a:path w="1449" h="524" extrusionOk="0">
                  <a:moveTo>
                    <a:pt x="1201" y="0"/>
                  </a:moveTo>
                  <a:cubicBezTo>
                    <a:pt x="1165" y="0"/>
                    <a:pt x="1125" y="0"/>
                    <a:pt x="1085" y="5"/>
                  </a:cubicBezTo>
                  <a:cubicBezTo>
                    <a:pt x="1040" y="5"/>
                    <a:pt x="995" y="9"/>
                    <a:pt x="954" y="18"/>
                  </a:cubicBezTo>
                  <a:cubicBezTo>
                    <a:pt x="905" y="27"/>
                    <a:pt x="860" y="32"/>
                    <a:pt x="810" y="45"/>
                  </a:cubicBezTo>
                  <a:cubicBezTo>
                    <a:pt x="765" y="59"/>
                    <a:pt x="716" y="72"/>
                    <a:pt x="671" y="86"/>
                  </a:cubicBezTo>
                  <a:cubicBezTo>
                    <a:pt x="576" y="117"/>
                    <a:pt x="491" y="153"/>
                    <a:pt x="405" y="198"/>
                  </a:cubicBezTo>
                  <a:cubicBezTo>
                    <a:pt x="329" y="239"/>
                    <a:pt x="257" y="284"/>
                    <a:pt x="189" y="333"/>
                  </a:cubicBezTo>
                  <a:cubicBezTo>
                    <a:pt x="140" y="369"/>
                    <a:pt x="95" y="405"/>
                    <a:pt x="50" y="446"/>
                  </a:cubicBezTo>
                  <a:cubicBezTo>
                    <a:pt x="36" y="463"/>
                    <a:pt x="18" y="477"/>
                    <a:pt x="5" y="495"/>
                  </a:cubicBezTo>
                  <a:cubicBezTo>
                    <a:pt x="0" y="504"/>
                    <a:pt x="0" y="508"/>
                    <a:pt x="5" y="517"/>
                  </a:cubicBezTo>
                  <a:cubicBezTo>
                    <a:pt x="8" y="521"/>
                    <a:pt x="13" y="524"/>
                    <a:pt x="20" y="524"/>
                  </a:cubicBezTo>
                  <a:cubicBezTo>
                    <a:pt x="22" y="524"/>
                    <a:pt x="25" y="523"/>
                    <a:pt x="27" y="522"/>
                  </a:cubicBezTo>
                  <a:cubicBezTo>
                    <a:pt x="27" y="522"/>
                    <a:pt x="104" y="463"/>
                    <a:pt x="230" y="392"/>
                  </a:cubicBezTo>
                  <a:cubicBezTo>
                    <a:pt x="288" y="356"/>
                    <a:pt x="365" y="320"/>
                    <a:pt x="446" y="279"/>
                  </a:cubicBezTo>
                  <a:cubicBezTo>
                    <a:pt x="486" y="261"/>
                    <a:pt x="527" y="243"/>
                    <a:pt x="572" y="221"/>
                  </a:cubicBezTo>
                  <a:cubicBezTo>
                    <a:pt x="612" y="203"/>
                    <a:pt x="657" y="189"/>
                    <a:pt x="702" y="171"/>
                  </a:cubicBezTo>
                  <a:cubicBezTo>
                    <a:pt x="747" y="153"/>
                    <a:pt x="792" y="144"/>
                    <a:pt x="837" y="126"/>
                  </a:cubicBezTo>
                  <a:cubicBezTo>
                    <a:pt x="878" y="113"/>
                    <a:pt x="927" y="104"/>
                    <a:pt x="968" y="95"/>
                  </a:cubicBezTo>
                  <a:cubicBezTo>
                    <a:pt x="1013" y="81"/>
                    <a:pt x="1053" y="72"/>
                    <a:pt x="1094" y="68"/>
                  </a:cubicBezTo>
                  <a:cubicBezTo>
                    <a:pt x="1129" y="59"/>
                    <a:pt x="1170" y="50"/>
                    <a:pt x="1206" y="45"/>
                  </a:cubicBezTo>
                  <a:cubicBezTo>
                    <a:pt x="1242" y="45"/>
                    <a:pt x="1273" y="36"/>
                    <a:pt x="1305" y="36"/>
                  </a:cubicBezTo>
                  <a:lnTo>
                    <a:pt x="1381" y="27"/>
                  </a:lnTo>
                  <a:lnTo>
                    <a:pt x="1449" y="23"/>
                  </a:lnTo>
                  <a:lnTo>
                    <a:pt x="1449" y="18"/>
                  </a:lnTo>
                  <a:lnTo>
                    <a:pt x="1381" y="9"/>
                  </a:lnTo>
                  <a:cubicBezTo>
                    <a:pt x="1323" y="0"/>
                    <a:pt x="1264" y="0"/>
                    <a:pt x="1201" y="0"/>
                  </a:cubicBezTo>
                  <a:close/>
                </a:path>
              </a:pathLst>
            </a:custGeom>
            <a:solidFill>
              <a:srgbClr val="F9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2;p19"/>
            <p:cNvSpPr/>
            <p:nvPr/>
          </p:nvSpPr>
          <p:spPr>
            <a:xfrm>
              <a:off x="1146525" y="712575"/>
              <a:ext cx="59750" cy="57425"/>
            </a:xfrm>
            <a:custGeom>
              <a:avLst/>
              <a:gdLst/>
              <a:ahLst/>
              <a:cxnLst/>
              <a:rect l="l" t="t" r="r" b="b"/>
              <a:pathLst>
                <a:path w="2390" h="2297" extrusionOk="0">
                  <a:moveTo>
                    <a:pt x="2365" y="0"/>
                  </a:moveTo>
                  <a:cubicBezTo>
                    <a:pt x="2355" y="0"/>
                    <a:pt x="2348" y="9"/>
                    <a:pt x="2345" y="20"/>
                  </a:cubicBezTo>
                  <a:lnTo>
                    <a:pt x="2336" y="51"/>
                  </a:lnTo>
                  <a:cubicBezTo>
                    <a:pt x="2331" y="87"/>
                    <a:pt x="2318" y="119"/>
                    <a:pt x="2309" y="150"/>
                  </a:cubicBezTo>
                  <a:cubicBezTo>
                    <a:pt x="2300" y="173"/>
                    <a:pt x="2291" y="195"/>
                    <a:pt x="2282" y="218"/>
                  </a:cubicBezTo>
                  <a:cubicBezTo>
                    <a:pt x="2268" y="245"/>
                    <a:pt x="2255" y="272"/>
                    <a:pt x="2241" y="294"/>
                  </a:cubicBezTo>
                  <a:cubicBezTo>
                    <a:pt x="2210" y="357"/>
                    <a:pt x="2169" y="411"/>
                    <a:pt x="2129" y="470"/>
                  </a:cubicBezTo>
                  <a:cubicBezTo>
                    <a:pt x="2079" y="528"/>
                    <a:pt x="2030" y="595"/>
                    <a:pt x="1967" y="654"/>
                  </a:cubicBezTo>
                  <a:cubicBezTo>
                    <a:pt x="1904" y="721"/>
                    <a:pt x="1836" y="789"/>
                    <a:pt x="1764" y="847"/>
                  </a:cubicBezTo>
                  <a:cubicBezTo>
                    <a:pt x="1692" y="906"/>
                    <a:pt x="1607" y="964"/>
                    <a:pt x="1521" y="1018"/>
                  </a:cubicBezTo>
                  <a:lnTo>
                    <a:pt x="1391" y="1099"/>
                  </a:lnTo>
                  <a:lnTo>
                    <a:pt x="1256" y="1180"/>
                  </a:lnTo>
                  <a:cubicBezTo>
                    <a:pt x="1171" y="1234"/>
                    <a:pt x="1076" y="1279"/>
                    <a:pt x="986" y="1333"/>
                  </a:cubicBezTo>
                  <a:cubicBezTo>
                    <a:pt x="901" y="1383"/>
                    <a:pt x="806" y="1432"/>
                    <a:pt x="730" y="1486"/>
                  </a:cubicBezTo>
                  <a:cubicBezTo>
                    <a:pt x="649" y="1545"/>
                    <a:pt x="568" y="1594"/>
                    <a:pt x="496" y="1657"/>
                  </a:cubicBezTo>
                  <a:lnTo>
                    <a:pt x="397" y="1743"/>
                  </a:lnTo>
                  <a:lnTo>
                    <a:pt x="307" y="1828"/>
                  </a:lnTo>
                  <a:cubicBezTo>
                    <a:pt x="257" y="1882"/>
                    <a:pt x="212" y="1936"/>
                    <a:pt x="167" y="1995"/>
                  </a:cubicBezTo>
                  <a:cubicBezTo>
                    <a:pt x="131" y="2040"/>
                    <a:pt x="100" y="2085"/>
                    <a:pt x="73" y="2134"/>
                  </a:cubicBezTo>
                  <a:cubicBezTo>
                    <a:pt x="55" y="2165"/>
                    <a:pt x="37" y="2197"/>
                    <a:pt x="23" y="2228"/>
                  </a:cubicBezTo>
                  <a:cubicBezTo>
                    <a:pt x="14" y="2237"/>
                    <a:pt x="10" y="2251"/>
                    <a:pt x="5" y="2264"/>
                  </a:cubicBezTo>
                  <a:cubicBezTo>
                    <a:pt x="1" y="2273"/>
                    <a:pt x="5" y="2287"/>
                    <a:pt x="14" y="2291"/>
                  </a:cubicBezTo>
                  <a:cubicBezTo>
                    <a:pt x="19" y="2295"/>
                    <a:pt x="24" y="2296"/>
                    <a:pt x="28" y="2296"/>
                  </a:cubicBezTo>
                  <a:cubicBezTo>
                    <a:pt x="36" y="2296"/>
                    <a:pt x="43" y="2291"/>
                    <a:pt x="46" y="2282"/>
                  </a:cubicBezTo>
                  <a:cubicBezTo>
                    <a:pt x="46" y="2282"/>
                    <a:pt x="55" y="2273"/>
                    <a:pt x="68" y="2255"/>
                  </a:cubicBezTo>
                  <a:cubicBezTo>
                    <a:pt x="82" y="2233"/>
                    <a:pt x="104" y="2206"/>
                    <a:pt x="127" y="2170"/>
                  </a:cubicBezTo>
                  <a:cubicBezTo>
                    <a:pt x="154" y="2134"/>
                    <a:pt x="185" y="2089"/>
                    <a:pt x="230" y="2044"/>
                  </a:cubicBezTo>
                  <a:cubicBezTo>
                    <a:pt x="275" y="1999"/>
                    <a:pt x="316" y="1945"/>
                    <a:pt x="374" y="1891"/>
                  </a:cubicBezTo>
                  <a:lnTo>
                    <a:pt x="460" y="1810"/>
                  </a:lnTo>
                  <a:lnTo>
                    <a:pt x="554" y="1725"/>
                  </a:lnTo>
                  <a:cubicBezTo>
                    <a:pt x="626" y="1662"/>
                    <a:pt x="698" y="1608"/>
                    <a:pt x="775" y="1554"/>
                  </a:cubicBezTo>
                  <a:cubicBezTo>
                    <a:pt x="851" y="1500"/>
                    <a:pt x="937" y="1450"/>
                    <a:pt x="1027" y="1396"/>
                  </a:cubicBezTo>
                  <a:cubicBezTo>
                    <a:pt x="1112" y="1342"/>
                    <a:pt x="1207" y="1293"/>
                    <a:pt x="1292" y="1239"/>
                  </a:cubicBezTo>
                  <a:lnTo>
                    <a:pt x="1427" y="1153"/>
                  </a:lnTo>
                  <a:lnTo>
                    <a:pt x="1553" y="1068"/>
                  </a:lnTo>
                  <a:cubicBezTo>
                    <a:pt x="1638" y="1009"/>
                    <a:pt x="1719" y="946"/>
                    <a:pt x="1796" y="883"/>
                  </a:cubicBezTo>
                  <a:cubicBezTo>
                    <a:pt x="1868" y="825"/>
                    <a:pt x="1944" y="766"/>
                    <a:pt x="2012" y="703"/>
                  </a:cubicBezTo>
                  <a:cubicBezTo>
                    <a:pt x="2075" y="645"/>
                    <a:pt x="2133" y="582"/>
                    <a:pt x="2187" y="515"/>
                  </a:cubicBezTo>
                  <a:cubicBezTo>
                    <a:pt x="2228" y="456"/>
                    <a:pt x="2268" y="393"/>
                    <a:pt x="2300" y="330"/>
                  </a:cubicBezTo>
                  <a:cubicBezTo>
                    <a:pt x="2327" y="276"/>
                    <a:pt x="2349" y="227"/>
                    <a:pt x="2363" y="173"/>
                  </a:cubicBezTo>
                  <a:cubicBezTo>
                    <a:pt x="2372" y="137"/>
                    <a:pt x="2381" y="101"/>
                    <a:pt x="2385" y="65"/>
                  </a:cubicBezTo>
                  <a:cubicBezTo>
                    <a:pt x="2390" y="38"/>
                    <a:pt x="2390" y="24"/>
                    <a:pt x="2390" y="24"/>
                  </a:cubicBezTo>
                  <a:cubicBezTo>
                    <a:pt x="2390" y="15"/>
                    <a:pt x="2385" y="2"/>
                    <a:pt x="2372" y="2"/>
                  </a:cubicBezTo>
                  <a:cubicBezTo>
                    <a:pt x="2369" y="1"/>
                    <a:pt x="2367" y="0"/>
                    <a:pt x="2365"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3;p19"/>
            <p:cNvSpPr/>
            <p:nvPr/>
          </p:nvSpPr>
          <p:spPr>
            <a:xfrm>
              <a:off x="1197375" y="704250"/>
              <a:ext cx="336850" cy="45975"/>
            </a:xfrm>
            <a:custGeom>
              <a:avLst/>
              <a:gdLst/>
              <a:ahLst/>
              <a:cxnLst/>
              <a:rect l="l" t="t" r="r" b="b"/>
              <a:pathLst>
                <a:path w="13474" h="1839" extrusionOk="0">
                  <a:moveTo>
                    <a:pt x="790" y="0"/>
                  </a:moveTo>
                  <a:cubicBezTo>
                    <a:pt x="710" y="0"/>
                    <a:pt x="628" y="6"/>
                    <a:pt x="549" y="20"/>
                  </a:cubicBezTo>
                  <a:cubicBezTo>
                    <a:pt x="405" y="47"/>
                    <a:pt x="266" y="101"/>
                    <a:pt x="140" y="177"/>
                  </a:cubicBezTo>
                  <a:cubicBezTo>
                    <a:pt x="104" y="200"/>
                    <a:pt x="72" y="222"/>
                    <a:pt x="45" y="249"/>
                  </a:cubicBezTo>
                  <a:lnTo>
                    <a:pt x="14" y="276"/>
                  </a:lnTo>
                  <a:lnTo>
                    <a:pt x="9" y="281"/>
                  </a:lnTo>
                  <a:cubicBezTo>
                    <a:pt x="0" y="285"/>
                    <a:pt x="0" y="299"/>
                    <a:pt x="9" y="303"/>
                  </a:cubicBezTo>
                  <a:cubicBezTo>
                    <a:pt x="12" y="308"/>
                    <a:pt x="15" y="310"/>
                    <a:pt x="19" y="310"/>
                  </a:cubicBezTo>
                  <a:cubicBezTo>
                    <a:pt x="23" y="310"/>
                    <a:pt x="27" y="308"/>
                    <a:pt x="32" y="303"/>
                  </a:cubicBezTo>
                  <a:cubicBezTo>
                    <a:pt x="68" y="272"/>
                    <a:pt x="108" y="240"/>
                    <a:pt x="153" y="218"/>
                  </a:cubicBezTo>
                  <a:cubicBezTo>
                    <a:pt x="279" y="146"/>
                    <a:pt x="414" y="96"/>
                    <a:pt x="554" y="74"/>
                  </a:cubicBezTo>
                  <a:cubicBezTo>
                    <a:pt x="629" y="60"/>
                    <a:pt x="707" y="54"/>
                    <a:pt x="786" y="54"/>
                  </a:cubicBezTo>
                  <a:cubicBezTo>
                    <a:pt x="811" y="54"/>
                    <a:pt x="835" y="55"/>
                    <a:pt x="860" y="56"/>
                  </a:cubicBezTo>
                  <a:cubicBezTo>
                    <a:pt x="977" y="65"/>
                    <a:pt x="1098" y="83"/>
                    <a:pt x="1215" y="119"/>
                  </a:cubicBezTo>
                  <a:cubicBezTo>
                    <a:pt x="1467" y="186"/>
                    <a:pt x="1755" y="258"/>
                    <a:pt x="2070" y="321"/>
                  </a:cubicBezTo>
                  <a:cubicBezTo>
                    <a:pt x="2412" y="389"/>
                    <a:pt x="2753" y="438"/>
                    <a:pt x="3100" y="474"/>
                  </a:cubicBezTo>
                  <a:cubicBezTo>
                    <a:pt x="3244" y="488"/>
                    <a:pt x="3389" y="494"/>
                    <a:pt x="3535" y="494"/>
                  </a:cubicBezTo>
                  <a:cubicBezTo>
                    <a:pt x="3580" y="494"/>
                    <a:pt x="3626" y="493"/>
                    <a:pt x="3671" y="492"/>
                  </a:cubicBezTo>
                  <a:cubicBezTo>
                    <a:pt x="3865" y="483"/>
                    <a:pt x="4063" y="474"/>
                    <a:pt x="4265" y="461"/>
                  </a:cubicBezTo>
                  <a:cubicBezTo>
                    <a:pt x="4665" y="438"/>
                    <a:pt x="5079" y="389"/>
                    <a:pt x="5502" y="362"/>
                  </a:cubicBezTo>
                  <a:cubicBezTo>
                    <a:pt x="5773" y="344"/>
                    <a:pt x="6046" y="336"/>
                    <a:pt x="6319" y="336"/>
                  </a:cubicBezTo>
                  <a:cubicBezTo>
                    <a:pt x="6471" y="336"/>
                    <a:pt x="6623" y="339"/>
                    <a:pt x="6775" y="344"/>
                  </a:cubicBezTo>
                  <a:cubicBezTo>
                    <a:pt x="6987" y="353"/>
                    <a:pt x="7203" y="375"/>
                    <a:pt x="7410" y="407"/>
                  </a:cubicBezTo>
                  <a:cubicBezTo>
                    <a:pt x="7621" y="447"/>
                    <a:pt x="7828" y="501"/>
                    <a:pt x="8030" y="564"/>
                  </a:cubicBezTo>
                  <a:cubicBezTo>
                    <a:pt x="8431" y="695"/>
                    <a:pt x="8831" y="812"/>
                    <a:pt x="9218" y="924"/>
                  </a:cubicBezTo>
                  <a:lnTo>
                    <a:pt x="10329" y="1252"/>
                  </a:lnTo>
                  <a:cubicBezTo>
                    <a:pt x="10684" y="1351"/>
                    <a:pt x="11017" y="1459"/>
                    <a:pt x="11328" y="1540"/>
                  </a:cubicBezTo>
                  <a:cubicBezTo>
                    <a:pt x="11643" y="1621"/>
                    <a:pt x="11931" y="1684"/>
                    <a:pt x="12187" y="1734"/>
                  </a:cubicBezTo>
                  <a:cubicBezTo>
                    <a:pt x="12448" y="1779"/>
                    <a:pt x="12673" y="1810"/>
                    <a:pt x="12862" y="1824"/>
                  </a:cubicBezTo>
                  <a:cubicBezTo>
                    <a:pt x="12973" y="1834"/>
                    <a:pt x="13082" y="1839"/>
                    <a:pt x="13192" y="1839"/>
                  </a:cubicBezTo>
                  <a:cubicBezTo>
                    <a:pt x="13229" y="1839"/>
                    <a:pt x="13266" y="1838"/>
                    <a:pt x="13303" y="1837"/>
                  </a:cubicBezTo>
                  <a:cubicBezTo>
                    <a:pt x="13352" y="1833"/>
                    <a:pt x="13393" y="1828"/>
                    <a:pt x="13415" y="1828"/>
                  </a:cubicBezTo>
                  <a:lnTo>
                    <a:pt x="13456" y="1824"/>
                  </a:lnTo>
                  <a:cubicBezTo>
                    <a:pt x="13465" y="1824"/>
                    <a:pt x="13474" y="1819"/>
                    <a:pt x="13474" y="1810"/>
                  </a:cubicBezTo>
                  <a:cubicBezTo>
                    <a:pt x="13469" y="1797"/>
                    <a:pt x="13465" y="1792"/>
                    <a:pt x="13456" y="1792"/>
                  </a:cubicBezTo>
                  <a:lnTo>
                    <a:pt x="13303" y="1792"/>
                  </a:lnTo>
                  <a:cubicBezTo>
                    <a:pt x="13159" y="1788"/>
                    <a:pt x="13015" y="1779"/>
                    <a:pt x="12871" y="1765"/>
                  </a:cubicBezTo>
                  <a:cubicBezTo>
                    <a:pt x="12686" y="1743"/>
                    <a:pt x="12461" y="1707"/>
                    <a:pt x="12205" y="1657"/>
                  </a:cubicBezTo>
                  <a:cubicBezTo>
                    <a:pt x="11949" y="1603"/>
                    <a:pt x="11661" y="1536"/>
                    <a:pt x="11350" y="1455"/>
                  </a:cubicBezTo>
                  <a:cubicBezTo>
                    <a:pt x="11035" y="1378"/>
                    <a:pt x="10698" y="1297"/>
                    <a:pt x="10343" y="1194"/>
                  </a:cubicBezTo>
                  <a:cubicBezTo>
                    <a:pt x="9992" y="1086"/>
                    <a:pt x="9618" y="969"/>
                    <a:pt x="9236" y="852"/>
                  </a:cubicBezTo>
                  <a:cubicBezTo>
                    <a:pt x="8854" y="731"/>
                    <a:pt x="8458" y="605"/>
                    <a:pt x="8044" y="506"/>
                  </a:cubicBezTo>
                  <a:cubicBezTo>
                    <a:pt x="7841" y="456"/>
                    <a:pt x="7634" y="398"/>
                    <a:pt x="7428" y="353"/>
                  </a:cubicBezTo>
                  <a:cubicBezTo>
                    <a:pt x="7212" y="312"/>
                    <a:pt x="6996" y="290"/>
                    <a:pt x="6780" y="276"/>
                  </a:cubicBezTo>
                  <a:cubicBezTo>
                    <a:pt x="6584" y="264"/>
                    <a:pt x="6388" y="258"/>
                    <a:pt x="6192" y="258"/>
                  </a:cubicBezTo>
                  <a:cubicBezTo>
                    <a:pt x="5960" y="258"/>
                    <a:pt x="5729" y="266"/>
                    <a:pt x="5498" y="281"/>
                  </a:cubicBezTo>
                  <a:cubicBezTo>
                    <a:pt x="5075" y="299"/>
                    <a:pt x="4661" y="326"/>
                    <a:pt x="4260" y="375"/>
                  </a:cubicBezTo>
                  <a:cubicBezTo>
                    <a:pt x="4063" y="398"/>
                    <a:pt x="3865" y="420"/>
                    <a:pt x="3671" y="434"/>
                  </a:cubicBezTo>
                  <a:cubicBezTo>
                    <a:pt x="3608" y="437"/>
                    <a:pt x="3546" y="438"/>
                    <a:pt x="3483" y="438"/>
                  </a:cubicBezTo>
                  <a:cubicBezTo>
                    <a:pt x="3359" y="438"/>
                    <a:pt x="3235" y="432"/>
                    <a:pt x="3109" y="420"/>
                  </a:cubicBezTo>
                  <a:cubicBezTo>
                    <a:pt x="2767" y="384"/>
                    <a:pt x="2425" y="330"/>
                    <a:pt x="2088" y="258"/>
                  </a:cubicBezTo>
                  <a:cubicBezTo>
                    <a:pt x="1768" y="195"/>
                    <a:pt x="1485" y="123"/>
                    <a:pt x="1233" y="56"/>
                  </a:cubicBezTo>
                  <a:cubicBezTo>
                    <a:pt x="1111" y="24"/>
                    <a:pt x="990" y="6"/>
                    <a:pt x="864" y="2"/>
                  </a:cubicBezTo>
                  <a:cubicBezTo>
                    <a:pt x="840" y="1"/>
                    <a:pt x="815" y="0"/>
                    <a:pt x="790"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4;p19"/>
            <p:cNvSpPr/>
            <p:nvPr/>
          </p:nvSpPr>
          <p:spPr>
            <a:xfrm>
              <a:off x="1035875" y="577700"/>
              <a:ext cx="17000" cy="15850"/>
            </a:xfrm>
            <a:custGeom>
              <a:avLst/>
              <a:gdLst/>
              <a:ahLst/>
              <a:cxnLst/>
              <a:rect l="l" t="t" r="r" b="b"/>
              <a:pathLst>
                <a:path w="680" h="634" extrusionOk="0">
                  <a:moveTo>
                    <a:pt x="478" y="1"/>
                  </a:moveTo>
                  <a:cubicBezTo>
                    <a:pt x="391" y="1"/>
                    <a:pt x="266" y="42"/>
                    <a:pt x="158" y="165"/>
                  </a:cubicBezTo>
                  <a:cubicBezTo>
                    <a:pt x="0" y="345"/>
                    <a:pt x="9" y="583"/>
                    <a:pt x="68" y="624"/>
                  </a:cubicBezTo>
                  <a:cubicBezTo>
                    <a:pt x="78" y="631"/>
                    <a:pt x="88" y="634"/>
                    <a:pt x="98" y="634"/>
                  </a:cubicBezTo>
                  <a:cubicBezTo>
                    <a:pt x="150" y="634"/>
                    <a:pt x="194" y="535"/>
                    <a:pt x="293" y="394"/>
                  </a:cubicBezTo>
                  <a:cubicBezTo>
                    <a:pt x="410" y="232"/>
                    <a:pt x="680" y="156"/>
                    <a:pt x="581" y="34"/>
                  </a:cubicBezTo>
                  <a:cubicBezTo>
                    <a:pt x="566" y="15"/>
                    <a:pt x="528" y="1"/>
                    <a:pt x="478"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5;p19"/>
            <p:cNvSpPr/>
            <p:nvPr/>
          </p:nvSpPr>
          <p:spPr>
            <a:xfrm>
              <a:off x="1073750" y="609950"/>
              <a:ext cx="5450" cy="1725"/>
            </a:xfrm>
            <a:custGeom>
              <a:avLst/>
              <a:gdLst/>
              <a:ahLst/>
              <a:cxnLst/>
              <a:rect l="l" t="t" r="r" b="b"/>
              <a:pathLst>
                <a:path w="218" h="69" extrusionOk="0">
                  <a:moveTo>
                    <a:pt x="70" y="0"/>
                  </a:moveTo>
                  <a:cubicBezTo>
                    <a:pt x="43" y="0"/>
                    <a:pt x="20" y="5"/>
                    <a:pt x="15" y="17"/>
                  </a:cubicBezTo>
                  <a:cubicBezTo>
                    <a:pt x="1" y="43"/>
                    <a:pt x="62" y="68"/>
                    <a:pt x="122" y="68"/>
                  </a:cubicBezTo>
                  <a:cubicBezTo>
                    <a:pt x="157" y="68"/>
                    <a:pt x="191" y="59"/>
                    <a:pt x="208" y="35"/>
                  </a:cubicBezTo>
                  <a:cubicBezTo>
                    <a:pt x="218" y="23"/>
                    <a:pt x="131" y="0"/>
                    <a:pt x="70"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p19"/>
            <p:cNvSpPr/>
            <p:nvPr/>
          </p:nvSpPr>
          <p:spPr>
            <a:xfrm>
              <a:off x="1077925" y="597175"/>
              <a:ext cx="9250" cy="12300"/>
            </a:xfrm>
            <a:custGeom>
              <a:avLst/>
              <a:gdLst/>
              <a:ahLst/>
              <a:cxnLst/>
              <a:rect l="l" t="t" r="r" b="b"/>
              <a:pathLst>
                <a:path w="370" h="492" extrusionOk="0">
                  <a:moveTo>
                    <a:pt x="97" y="0"/>
                  </a:moveTo>
                  <a:cubicBezTo>
                    <a:pt x="69" y="0"/>
                    <a:pt x="41" y="4"/>
                    <a:pt x="14" y="11"/>
                  </a:cubicBezTo>
                  <a:cubicBezTo>
                    <a:pt x="5" y="16"/>
                    <a:pt x="1" y="25"/>
                    <a:pt x="1" y="34"/>
                  </a:cubicBezTo>
                  <a:cubicBezTo>
                    <a:pt x="1" y="47"/>
                    <a:pt x="5" y="56"/>
                    <a:pt x="19" y="61"/>
                  </a:cubicBezTo>
                  <a:lnTo>
                    <a:pt x="46" y="61"/>
                  </a:lnTo>
                  <a:cubicBezTo>
                    <a:pt x="68" y="61"/>
                    <a:pt x="95" y="65"/>
                    <a:pt x="118" y="70"/>
                  </a:cubicBezTo>
                  <a:cubicBezTo>
                    <a:pt x="145" y="74"/>
                    <a:pt x="176" y="88"/>
                    <a:pt x="203" y="106"/>
                  </a:cubicBezTo>
                  <a:cubicBezTo>
                    <a:pt x="217" y="115"/>
                    <a:pt x="226" y="128"/>
                    <a:pt x="239" y="142"/>
                  </a:cubicBezTo>
                  <a:cubicBezTo>
                    <a:pt x="244" y="146"/>
                    <a:pt x="248" y="151"/>
                    <a:pt x="253" y="160"/>
                  </a:cubicBezTo>
                  <a:lnTo>
                    <a:pt x="257" y="169"/>
                  </a:lnTo>
                  <a:lnTo>
                    <a:pt x="262" y="182"/>
                  </a:lnTo>
                  <a:cubicBezTo>
                    <a:pt x="275" y="218"/>
                    <a:pt x="280" y="250"/>
                    <a:pt x="280" y="285"/>
                  </a:cubicBezTo>
                  <a:cubicBezTo>
                    <a:pt x="280" y="317"/>
                    <a:pt x="271" y="344"/>
                    <a:pt x="262" y="375"/>
                  </a:cubicBezTo>
                  <a:cubicBezTo>
                    <a:pt x="253" y="393"/>
                    <a:pt x="239" y="411"/>
                    <a:pt x="226" y="429"/>
                  </a:cubicBezTo>
                  <a:lnTo>
                    <a:pt x="212" y="452"/>
                  </a:lnTo>
                  <a:cubicBezTo>
                    <a:pt x="194" y="467"/>
                    <a:pt x="209" y="491"/>
                    <a:pt x="228" y="491"/>
                  </a:cubicBezTo>
                  <a:cubicBezTo>
                    <a:pt x="232" y="491"/>
                    <a:pt x="235" y="490"/>
                    <a:pt x="239" y="488"/>
                  </a:cubicBezTo>
                  <a:cubicBezTo>
                    <a:pt x="239" y="488"/>
                    <a:pt x="248" y="479"/>
                    <a:pt x="266" y="470"/>
                  </a:cubicBezTo>
                  <a:cubicBezTo>
                    <a:pt x="289" y="452"/>
                    <a:pt x="311" y="429"/>
                    <a:pt x="325" y="407"/>
                  </a:cubicBezTo>
                  <a:cubicBezTo>
                    <a:pt x="347" y="371"/>
                    <a:pt x="361" y="330"/>
                    <a:pt x="365" y="290"/>
                  </a:cubicBezTo>
                  <a:cubicBezTo>
                    <a:pt x="370" y="241"/>
                    <a:pt x="361" y="191"/>
                    <a:pt x="343" y="146"/>
                  </a:cubicBezTo>
                  <a:lnTo>
                    <a:pt x="334" y="133"/>
                  </a:lnTo>
                  <a:lnTo>
                    <a:pt x="325" y="115"/>
                  </a:lnTo>
                  <a:cubicBezTo>
                    <a:pt x="320" y="101"/>
                    <a:pt x="311" y="92"/>
                    <a:pt x="302" y="83"/>
                  </a:cubicBezTo>
                  <a:cubicBezTo>
                    <a:pt x="284" y="65"/>
                    <a:pt x="266" y="47"/>
                    <a:pt x="244" y="38"/>
                  </a:cubicBezTo>
                  <a:cubicBezTo>
                    <a:pt x="208" y="16"/>
                    <a:pt x="167" y="7"/>
                    <a:pt x="127" y="2"/>
                  </a:cubicBezTo>
                  <a:cubicBezTo>
                    <a:pt x="117" y="1"/>
                    <a:pt x="107" y="0"/>
                    <a:pt x="97"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7;p19"/>
            <p:cNvSpPr/>
            <p:nvPr/>
          </p:nvSpPr>
          <p:spPr>
            <a:xfrm>
              <a:off x="1035750" y="756225"/>
              <a:ext cx="61900" cy="12075"/>
            </a:xfrm>
            <a:custGeom>
              <a:avLst/>
              <a:gdLst/>
              <a:ahLst/>
              <a:cxnLst/>
              <a:rect l="l" t="t" r="r" b="b"/>
              <a:pathLst>
                <a:path w="2476" h="483" extrusionOk="0">
                  <a:moveTo>
                    <a:pt x="21" y="1"/>
                  </a:moveTo>
                  <a:cubicBezTo>
                    <a:pt x="14" y="1"/>
                    <a:pt x="8" y="5"/>
                    <a:pt x="5" y="10"/>
                  </a:cubicBezTo>
                  <a:cubicBezTo>
                    <a:pt x="1" y="19"/>
                    <a:pt x="5" y="28"/>
                    <a:pt x="10" y="33"/>
                  </a:cubicBezTo>
                  <a:lnTo>
                    <a:pt x="104" y="87"/>
                  </a:lnTo>
                  <a:cubicBezTo>
                    <a:pt x="136" y="105"/>
                    <a:pt x="176" y="118"/>
                    <a:pt x="217" y="141"/>
                  </a:cubicBezTo>
                  <a:cubicBezTo>
                    <a:pt x="262" y="163"/>
                    <a:pt x="311" y="181"/>
                    <a:pt x="365" y="208"/>
                  </a:cubicBezTo>
                  <a:cubicBezTo>
                    <a:pt x="419" y="235"/>
                    <a:pt x="482" y="253"/>
                    <a:pt x="545" y="280"/>
                  </a:cubicBezTo>
                  <a:cubicBezTo>
                    <a:pt x="608" y="303"/>
                    <a:pt x="676" y="321"/>
                    <a:pt x="748" y="343"/>
                  </a:cubicBezTo>
                  <a:cubicBezTo>
                    <a:pt x="824" y="366"/>
                    <a:pt x="896" y="384"/>
                    <a:pt x="973" y="401"/>
                  </a:cubicBezTo>
                  <a:cubicBezTo>
                    <a:pt x="1049" y="419"/>
                    <a:pt x="1130" y="433"/>
                    <a:pt x="1206" y="446"/>
                  </a:cubicBezTo>
                  <a:lnTo>
                    <a:pt x="1323" y="464"/>
                  </a:lnTo>
                  <a:lnTo>
                    <a:pt x="1445" y="473"/>
                  </a:lnTo>
                  <a:cubicBezTo>
                    <a:pt x="1517" y="478"/>
                    <a:pt x="1598" y="482"/>
                    <a:pt x="1674" y="482"/>
                  </a:cubicBezTo>
                  <a:cubicBezTo>
                    <a:pt x="1746" y="482"/>
                    <a:pt x="1818" y="473"/>
                    <a:pt x="1886" y="473"/>
                  </a:cubicBezTo>
                  <a:lnTo>
                    <a:pt x="2079" y="446"/>
                  </a:lnTo>
                  <a:lnTo>
                    <a:pt x="2165" y="437"/>
                  </a:lnTo>
                  <a:cubicBezTo>
                    <a:pt x="2192" y="433"/>
                    <a:pt x="2214" y="424"/>
                    <a:pt x="2237" y="415"/>
                  </a:cubicBezTo>
                  <a:lnTo>
                    <a:pt x="2358" y="384"/>
                  </a:lnTo>
                  <a:lnTo>
                    <a:pt x="2466" y="352"/>
                  </a:lnTo>
                  <a:cubicBezTo>
                    <a:pt x="2471" y="352"/>
                    <a:pt x="2475" y="348"/>
                    <a:pt x="2471" y="339"/>
                  </a:cubicBezTo>
                  <a:cubicBezTo>
                    <a:pt x="2471" y="334"/>
                    <a:pt x="2466" y="330"/>
                    <a:pt x="2457" y="330"/>
                  </a:cubicBezTo>
                  <a:lnTo>
                    <a:pt x="2354" y="348"/>
                  </a:lnTo>
                  <a:lnTo>
                    <a:pt x="2232" y="370"/>
                  </a:lnTo>
                  <a:cubicBezTo>
                    <a:pt x="2178" y="379"/>
                    <a:pt x="2124" y="384"/>
                    <a:pt x="2075" y="388"/>
                  </a:cubicBezTo>
                  <a:lnTo>
                    <a:pt x="1886" y="401"/>
                  </a:lnTo>
                  <a:lnTo>
                    <a:pt x="1674" y="401"/>
                  </a:lnTo>
                  <a:cubicBezTo>
                    <a:pt x="1602" y="397"/>
                    <a:pt x="1526" y="393"/>
                    <a:pt x="1449" y="384"/>
                  </a:cubicBezTo>
                  <a:lnTo>
                    <a:pt x="1337" y="375"/>
                  </a:lnTo>
                  <a:lnTo>
                    <a:pt x="1224" y="357"/>
                  </a:lnTo>
                  <a:cubicBezTo>
                    <a:pt x="1148" y="343"/>
                    <a:pt x="1072" y="330"/>
                    <a:pt x="1000" y="316"/>
                  </a:cubicBezTo>
                  <a:cubicBezTo>
                    <a:pt x="923" y="298"/>
                    <a:pt x="851" y="280"/>
                    <a:pt x="779" y="262"/>
                  </a:cubicBezTo>
                  <a:cubicBezTo>
                    <a:pt x="712" y="244"/>
                    <a:pt x="644" y="226"/>
                    <a:pt x="577" y="208"/>
                  </a:cubicBezTo>
                  <a:cubicBezTo>
                    <a:pt x="509" y="186"/>
                    <a:pt x="451" y="168"/>
                    <a:pt x="397" y="145"/>
                  </a:cubicBezTo>
                  <a:cubicBezTo>
                    <a:pt x="289" y="105"/>
                    <a:pt x="194" y="73"/>
                    <a:pt x="131" y="51"/>
                  </a:cubicBezTo>
                  <a:lnTo>
                    <a:pt x="32" y="6"/>
                  </a:lnTo>
                  <a:cubicBezTo>
                    <a:pt x="29" y="2"/>
                    <a:pt x="25" y="1"/>
                    <a:pt x="21"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8;p19"/>
            <p:cNvSpPr/>
            <p:nvPr/>
          </p:nvSpPr>
          <p:spPr>
            <a:xfrm>
              <a:off x="1181075" y="655900"/>
              <a:ext cx="8325" cy="32100"/>
            </a:xfrm>
            <a:custGeom>
              <a:avLst/>
              <a:gdLst/>
              <a:ahLst/>
              <a:cxnLst/>
              <a:rect l="l" t="t" r="r" b="b"/>
              <a:pathLst>
                <a:path w="333" h="1284" extrusionOk="0">
                  <a:moveTo>
                    <a:pt x="310" y="0"/>
                  </a:moveTo>
                  <a:cubicBezTo>
                    <a:pt x="303" y="0"/>
                    <a:pt x="297" y="8"/>
                    <a:pt x="297" y="15"/>
                  </a:cubicBezTo>
                  <a:cubicBezTo>
                    <a:pt x="283" y="69"/>
                    <a:pt x="279" y="123"/>
                    <a:pt x="270" y="172"/>
                  </a:cubicBezTo>
                  <a:cubicBezTo>
                    <a:pt x="265" y="186"/>
                    <a:pt x="265" y="204"/>
                    <a:pt x="265" y="213"/>
                  </a:cubicBezTo>
                  <a:lnTo>
                    <a:pt x="256" y="253"/>
                  </a:lnTo>
                  <a:lnTo>
                    <a:pt x="243" y="334"/>
                  </a:lnTo>
                  <a:cubicBezTo>
                    <a:pt x="234" y="388"/>
                    <a:pt x="225" y="438"/>
                    <a:pt x="211" y="492"/>
                  </a:cubicBezTo>
                  <a:lnTo>
                    <a:pt x="180" y="649"/>
                  </a:lnTo>
                  <a:cubicBezTo>
                    <a:pt x="171" y="699"/>
                    <a:pt x="153" y="748"/>
                    <a:pt x="139" y="802"/>
                  </a:cubicBezTo>
                  <a:cubicBezTo>
                    <a:pt x="126" y="852"/>
                    <a:pt x="117" y="906"/>
                    <a:pt x="103" y="960"/>
                  </a:cubicBezTo>
                  <a:cubicBezTo>
                    <a:pt x="86" y="1009"/>
                    <a:pt x="63" y="1059"/>
                    <a:pt x="50" y="1108"/>
                  </a:cubicBezTo>
                  <a:cubicBezTo>
                    <a:pt x="36" y="1162"/>
                    <a:pt x="18" y="1211"/>
                    <a:pt x="5" y="1265"/>
                  </a:cubicBezTo>
                  <a:cubicBezTo>
                    <a:pt x="5" y="1264"/>
                    <a:pt x="5" y="1263"/>
                    <a:pt x="5" y="1261"/>
                  </a:cubicBezTo>
                  <a:lnTo>
                    <a:pt x="5" y="1261"/>
                  </a:lnTo>
                  <a:cubicBezTo>
                    <a:pt x="0" y="1270"/>
                    <a:pt x="5" y="1283"/>
                    <a:pt x="14" y="1283"/>
                  </a:cubicBezTo>
                  <a:cubicBezTo>
                    <a:pt x="17" y="1283"/>
                    <a:pt x="23" y="1281"/>
                    <a:pt x="26" y="1276"/>
                  </a:cubicBezTo>
                  <a:lnTo>
                    <a:pt x="26" y="1276"/>
                  </a:lnTo>
                  <a:cubicBezTo>
                    <a:pt x="27" y="1274"/>
                    <a:pt x="27" y="1273"/>
                    <a:pt x="27" y="1270"/>
                  </a:cubicBezTo>
                  <a:lnTo>
                    <a:pt x="27" y="1270"/>
                  </a:lnTo>
                  <a:cubicBezTo>
                    <a:pt x="27" y="1270"/>
                    <a:pt x="27" y="1270"/>
                    <a:pt x="27" y="1270"/>
                  </a:cubicBezTo>
                  <a:lnTo>
                    <a:pt x="27" y="1274"/>
                  </a:lnTo>
                  <a:cubicBezTo>
                    <a:pt x="77" y="1180"/>
                    <a:pt x="130" y="1081"/>
                    <a:pt x="175" y="982"/>
                  </a:cubicBezTo>
                  <a:cubicBezTo>
                    <a:pt x="193" y="928"/>
                    <a:pt x="211" y="879"/>
                    <a:pt x="225" y="825"/>
                  </a:cubicBezTo>
                  <a:cubicBezTo>
                    <a:pt x="243" y="771"/>
                    <a:pt x="261" y="721"/>
                    <a:pt x="270" y="667"/>
                  </a:cubicBezTo>
                  <a:cubicBezTo>
                    <a:pt x="297" y="559"/>
                    <a:pt x="310" y="451"/>
                    <a:pt x="324" y="343"/>
                  </a:cubicBezTo>
                  <a:lnTo>
                    <a:pt x="328" y="262"/>
                  </a:lnTo>
                  <a:lnTo>
                    <a:pt x="333" y="222"/>
                  </a:lnTo>
                  <a:lnTo>
                    <a:pt x="333" y="177"/>
                  </a:lnTo>
                  <a:cubicBezTo>
                    <a:pt x="333" y="123"/>
                    <a:pt x="333" y="73"/>
                    <a:pt x="328" y="15"/>
                  </a:cubicBezTo>
                  <a:cubicBezTo>
                    <a:pt x="328" y="6"/>
                    <a:pt x="319" y="1"/>
                    <a:pt x="315" y="1"/>
                  </a:cubicBezTo>
                  <a:cubicBezTo>
                    <a:pt x="313" y="1"/>
                    <a:pt x="312" y="0"/>
                    <a:pt x="310"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9;p19"/>
            <p:cNvSpPr/>
            <p:nvPr/>
          </p:nvSpPr>
          <p:spPr>
            <a:xfrm>
              <a:off x="1069950" y="658175"/>
              <a:ext cx="57500" cy="36925"/>
            </a:xfrm>
            <a:custGeom>
              <a:avLst/>
              <a:gdLst/>
              <a:ahLst/>
              <a:cxnLst/>
              <a:rect l="l" t="t" r="r" b="b"/>
              <a:pathLst>
                <a:path w="2300" h="1477" extrusionOk="0">
                  <a:moveTo>
                    <a:pt x="2218" y="0"/>
                  </a:moveTo>
                  <a:cubicBezTo>
                    <a:pt x="2214" y="5"/>
                    <a:pt x="2209" y="9"/>
                    <a:pt x="2209" y="14"/>
                  </a:cubicBezTo>
                  <a:cubicBezTo>
                    <a:pt x="2223" y="59"/>
                    <a:pt x="2232" y="108"/>
                    <a:pt x="2236" y="153"/>
                  </a:cubicBezTo>
                  <a:cubicBezTo>
                    <a:pt x="2250" y="275"/>
                    <a:pt x="2245" y="396"/>
                    <a:pt x="2223" y="513"/>
                  </a:cubicBezTo>
                  <a:cubicBezTo>
                    <a:pt x="2209" y="590"/>
                    <a:pt x="2182" y="666"/>
                    <a:pt x="2146" y="738"/>
                  </a:cubicBezTo>
                  <a:cubicBezTo>
                    <a:pt x="2106" y="819"/>
                    <a:pt x="2056" y="891"/>
                    <a:pt x="1993" y="954"/>
                  </a:cubicBezTo>
                  <a:cubicBezTo>
                    <a:pt x="1930" y="1026"/>
                    <a:pt x="1854" y="1089"/>
                    <a:pt x="1777" y="1138"/>
                  </a:cubicBezTo>
                  <a:cubicBezTo>
                    <a:pt x="1732" y="1165"/>
                    <a:pt x="1696" y="1188"/>
                    <a:pt x="1647" y="1210"/>
                  </a:cubicBezTo>
                  <a:cubicBezTo>
                    <a:pt x="1602" y="1233"/>
                    <a:pt x="1557" y="1255"/>
                    <a:pt x="1512" y="1273"/>
                  </a:cubicBezTo>
                  <a:cubicBezTo>
                    <a:pt x="1332" y="1350"/>
                    <a:pt x="1139" y="1390"/>
                    <a:pt x="945" y="1395"/>
                  </a:cubicBezTo>
                  <a:cubicBezTo>
                    <a:pt x="774" y="1390"/>
                    <a:pt x="603" y="1359"/>
                    <a:pt x="450" y="1291"/>
                  </a:cubicBezTo>
                  <a:cubicBezTo>
                    <a:pt x="338" y="1242"/>
                    <a:pt x="230" y="1183"/>
                    <a:pt x="135" y="1107"/>
                  </a:cubicBezTo>
                  <a:cubicBezTo>
                    <a:pt x="99" y="1080"/>
                    <a:pt x="72" y="1058"/>
                    <a:pt x="59" y="1040"/>
                  </a:cubicBezTo>
                  <a:lnTo>
                    <a:pt x="32" y="1013"/>
                  </a:lnTo>
                  <a:cubicBezTo>
                    <a:pt x="28" y="1011"/>
                    <a:pt x="24" y="1010"/>
                    <a:pt x="21" y="1010"/>
                  </a:cubicBezTo>
                  <a:cubicBezTo>
                    <a:pt x="16" y="1010"/>
                    <a:pt x="12" y="1012"/>
                    <a:pt x="9" y="1017"/>
                  </a:cubicBezTo>
                  <a:cubicBezTo>
                    <a:pt x="0" y="1022"/>
                    <a:pt x="0" y="1031"/>
                    <a:pt x="9" y="1035"/>
                  </a:cubicBezTo>
                  <a:lnTo>
                    <a:pt x="32" y="1067"/>
                  </a:lnTo>
                  <a:cubicBezTo>
                    <a:pt x="54" y="1093"/>
                    <a:pt x="81" y="1116"/>
                    <a:pt x="108" y="1138"/>
                  </a:cubicBezTo>
                  <a:cubicBezTo>
                    <a:pt x="338" y="1350"/>
                    <a:pt x="635" y="1467"/>
                    <a:pt x="941" y="1476"/>
                  </a:cubicBezTo>
                  <a:cubicBezTo>
                    <a:pt x="951" y="1476"/>
                    <a:pt x="961" y="1476"/>
                    <a:pt x="972" y="1476"/>
                  </a:cubicBezTo>
                  <a:cubicBezTo>
                    <a:pt x="1168" y="1476"/>
                    <a:pt x="1364" y="1436"/>
                    <a:pt x="1548" y="1359"/>
                  </a:cubicBezTo>
                  <a:cubicBezTo>
                    <a:pt x="1597" y="1336"/>
                    <a:pt x="1642" y="1314"/>
                    <a:pt x="1687" y="1291"/>
                  </a:cubicBezTo>
                  <a:cubicBezTo>
                    <a:pt x="1732" y="1264"/>
                    <a:pt x="1777" y="1237"/>
                    <a:pt x="1822" y="1210"/>
                  </a:cubicBezTo>
                  <a:cubicBezTo>
                    <a:pt x="1908" y="1152"/>
                    <a:pt x="1989" y="1084"/>
                    <a:pt x="2056" y="1008"/>
                  </a:cubicBezTo>
                  <a:cubicBezTo>
                    <a:pt x="2178" y="873"/>
                    <a:pt x="2254" y="702"/>
                    <a:pt x="2281" y="522"/>
                  </a:cubicBezTo>
                  <a:cubicBezTo>
                    <a:pt x="2299" y="396"/>
                    <a:pt x="2295" y="270"/>
                    <a:pt x="2272" y="144"/>
                  </a:cubicBezTo>
                  <a:cubicBezTo>
                    <a:pt x="2263" y="99"/>
                    <a:pt x="2250" y="54"/>
                    <a:pt x="2232" y="9"/>
                  </a:cubicBezTo>
                  <a:cubicBezTo>
                    <a:pt x="2232" y="0"/>
                    <a:pt x="2223" y="0"/>
                    <a:pt x="2218"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0;p19"/>
            <p:cNvSpPr/>
            <p:nvPr/>
          </p:nvSpPr>
          <p:spPr>
            <a:xfrm>
              <a:off x="1096725" y="721850"/>
              <a:ext cx="3000" cy="43550"/>
            </a:xfrm>
            <a:custGeom>
              <a:avLst/>
              <a:gdLst/>
              <a:ahLst/>
              <a:cxnLst/>
              <a:rect l="l" t="t" r="r" b="b"/>
              <a:pathLst>
                <a:path w="120" h="1742" extrusionOk="0">
                  <a:moveTo>
                    <a:pt x="96" y="1"/>
                  </a:moveTo>
                  <a:cubicBezTo>
                    <a:pt x="85" y="1"/>
                    <a:pt x="74" y="7"/>
                    <a:pt x="72" y="22"/>
                  </a:cubicBezTo>
                  <a:lnTo>
                    <a:pt x="50" y="126"/>
                  </a:lnTo>
                  <a:cubicBezTo>
                    <a:pt x="45" y="161"/>
                    <a:pt x="36" y="197"/>
                    <a:pt x="32" y="229"/>
                  </a:cubicBezTo>
                  <a:lnTo>
                    <a:pt x="14" y="440"/>
                  </a:lnTo>
                  <a:cubicBezTo>
                    <a:pt x="9" y="512"/>
                    <a:pt x="5" y="580"/>
                    <a:pt x="5" y="652"/>
                  </a:cubicBezTo>
                  <a:lnTo>
                    <a:pt x="5" y="863"/>
                  </a:lnTo>
                  <a:cubicBezTo>
                    <a:pt x="5" y="1003"/>
                    <a:pt x="9" y="1147"/>
                    <a:pt x="18" y="1286"/>
                  </a:cubicBezTo>
                  <a:cubicBezTo>
                    <a:pt x="27" y="1419"/>
                    <a:pt x="31" y="1552"/>
                    <a:pt x="47" y="1685"/>
                  </a:cubicBezTo>
                  <a:lnTo>
                    <a:pt x="47" y="1685"/>
                  </a:lnTo>
                  <a:lnTo>
                    <a:pt x="18" y="1696"/>
                  </a:lnTo>
                  <a:cubicBezTo>
                    <a:pt x="9" y="1700"/>
                    <a:pt x="0" y="1709"/>
                    <a:pt x="5" y="1723"/>
                  </a:cubicBezTo>
                  <a:cubicBezTo>
                    <a:pt x="8" y="1734"/>
                    <a:pt x="18" y="1742"/>
                    <a:pt x="26" y="1742"/>
                  </a:cubicBezTo>
                  <a:cubicBezTo>
                    <a:pt x="28" y="1742"/>
                    <a:pt x="30" y="1741"/>
                    <a:pt x="32" y="1741"/>
                  </a:cubicBezTo>
                  <a:lnTo>
                    <a:pt x="81" y="1732"/>
                  </a:lnTo>
                  <a:cubicBezTo>
                    <a:pt x="95" y="1727"/>
                    <a:pt x="104" y="1718"/>
                    <a:pt x="104" y="1705"/>
                  </a:cubicBezTo>
                  <a:cubicBezTo>
                    <a:pt x="104" y="1421"/>
                    <a:pt x="99" y="1147"/>
                    <a:pt x="99" y="863"/>
                  </a:cubicBezTo>
                  <a:lnTo>
                    <a:pt x="99" y="652"/>
                  </a:lnTo>
                  <a:lnTo>
                    <a:pt x="99" y="445"/>
                  </a:lnTo>
                  <a:lnTo>
                    <a:pt x="104" y="238"/>
                  </a:lnTo>
                  <a:cubicBezTo>
                    <a:pt x="104" y="166"/>
                    <a:pt x="113" y="99"/>
                    <a:pt x="117" y="31"/>
                  </a:cubicBezTo>
                  <a:lnTo>
                    <a:pt x="117" y="27"/>
                  </a:lnTo>
                  <a:cubicBezTo>
                    <a:pt x="119" y="10"/>
                    <a:pt x="108" y="1"/>
                    <a:pt x="96"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1;p19"/>
            <p:cNvSpPr/>
            <p:nvPr/>
          </p:nvSpPr>
          <p:spPr>
            <a:xfrm>
              <a:off x="1151600" y="672750"/>
              <a:ext cx="50975" cy="48675"/>
            </a:xfrm>
            <a:custGeom>
              <a:avLst/>
              <a:gdLst/>
              <a:ahLst/>
              <a:cxnLst/>
              <a:rect l="l" t="t" r="r" b="b"/>
              <a:pathLst>
                <a:path w="2039" h="1947" extrusionOk="0">
                  <a:moveTo>
                    <a:pt x="26" y="0"/>
                  </a:moveTo>
                  <a:cubicBezTo>
                    <a:pt x="17" y="0"/>
                    <a:pt x="8" y="6"/>
                    <a:pt x="5" y="16"/>
                  </a:cubicBezTo>
                  <a:cubicBezTo>
                    <a:pt x="0" y="29"/>
                    <a:pt x="5" y="43"/>
                    <a:pt x="18" y="47"/>
                  </a:cubicBezTo>
                  <a:lnTo>
                    <a:pt x="131" y="101"/>
                  </a:lnTo>
                  <a:cubicBezTo>
                    <a:pt x="198" y="133"/>
                    <a:pt x="302" y="187"/>
                    <a:pt x="423" y="241"/>
                  </a:cubicBezTo>
                  <a:lnTo>
                    <a:pt x="837" y="452"/>
                  </a:lnTo>
                  <a:lnTo>
                    <a:pt x="1062" y="578"/>
                  </a:lnTo>
                  <a:lnTo>
                    <a:pt x="1179" y="641"/>
                  </a:lnTo>
                  <a:lnTo>
                    <a:pt x="1291" y="713"/>
                  </a:lnTo>
                  <a:cubicBezTo>
                    <a:pt x="1323" y="740"/>
                    <a:pt x="1359" y="767"/>
                    <a:pt x="1390" y="794"/>
                  </a:cubicBezTo>
                  <a:cubicBezTo>
                    <a:pt x="1417" y="821"/>
                    <a:pt x="1449" y="857"/>
                    <a:pt x="1476" y="893"/>
                  </a:cubicBezTo>
                  <a:cubicBezTo>
                    <a:pt x="1525" y="956"/>
                    <a:pt x="1570" y="1028"/>
                    <a:pt x="1611" y="1104"/>
                  </a:cubicBezTo>
                  <a:cubicBezTo>
                    <a:pt x="1692" y="1248"/>
                    <a:pt x="1759" y="1392"/>
                    <a:pt x="1813" y="1514"/>
                  </a:cubicBezTo>
                  <a:cubicBezTo>
                    <a:pt x="1917" y="1761"/>
                    <a:pt x="1989" y="1932"/>
                    <a:pt x="1989" y="1932"/>
                  </a:cubicBezTo>
                  <a:cubicBezTo>
                    <a:pt x="1992" y="1939"/>
                    <a:pt x="2002" y="1947"/>
                    <a:pt x="2013" y="1947"/>
                  </a:cubicBezTo>
                  <a:cubicBezTo>
                    <a:pt x="2015" y="1947"/>
                    <a:pt x="2018" y="1946"/>
                    <a:pt x="2020" y="1946"/>
                  </a:cubicBezTo>
                  <a:cubicBezTo>
                    <a:pt x="2029" y="1941"/>
                    <a:pt x="2038" y="1928"/>
                    <a:pt x="2034" y="1914"/>
                  </a:cubicBezTo>
                  <a:cubicBezTo>
                    <a:pt x="2034" y="1914"/>
                    <a:pt x="2020" y="1874"/>
                    <a:pt x="1993" y="1797"/>
                  </a:cubicBezTo>
                  <a:cubicBezTo>
                    <a:pt x="1980" y="1761"/>
                    <a:pt x="1962" y="1716"/>
                    <a:pt x="1944" y="1662"/>
                  </a:cubicBezTo>
                  <a:cubicBezTo>
                    <a:pt x="1926" y="1608"/>
                    <a:pt x="1908" y="1550"/>
                    <a:pt x="1881" y="1487"/>
                  </a:cubicBezTo>
                  <a:cubicBezTo>
                    <a:pt x="1822" y="1343"/>
                    <a:pt x="1759" y="1199"/>
                    <a:pt x="1687" y="1059"/>
                  </a:cubicBezTo>
                  <a:cubicBezTo>
                    <a:pt x="1642" y="983"/>
                    <a:pt x="1597" y="906"/>
                    <a:pt x="1543" y="834"/>
                  </a:cubicBezTo>
                  <a:cubicBezTo>
                    <a:pt x="1516" y="794"/>
                    <a:pt x="1485" y="762"/>
                    <a:pt x="1453" y="726"/>
                  </a:cubicBezTo>
                  <a:cubicBezTo>
                    <a:pt x="1413" y="690"/>
                    <a:pt x="1377" y="668"/>
                    <a:pt x="1341" y="636"/>
                  </a:cubicBezTo>
                  <a:lnTo>
                    <a:pt x="1229" y="564"/>
                  </a:lnTo>
                  <a:cubicBezTo>
                    <a:pt x="1188" y="537"/>
                    <a:pt x="1148" y="519"/>
                    <a:pt x="1107" y="497"/>
                  </a:cubicBezTo>
                  <a:lnTo>
                    <a:pt x="878" y="371"/>
                  </a:lnTo>
                  <a:cubicBezTo>
                    <a:pt x="801" y="331"/>
                    <a:pt x="725" y="299"/>
                    <a:pt x="653" y="268"/>
                  </a:cubicBezTo>
                  <a:lnTo>
                    <a:pt x="455" y="173"/>
                  </a:lnTo>
                  <a:cubicBezTo>
                    <a:pt x="203" y="65"/>
                    <a:pt x="36" y="2"/>
                    <a:pt x="36" y="2"/>
                  </a:cubicBezTo>
                  <a:cubicBezTo>
                    <a:pt x="33" y="1"/>
                    <a:pt x="30" y="0"/>
                    <a:pt x="26"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2;p19"/>
            <p:cNvSpPr/>
            <p:nvPr/>
          </p:nvSpPr>
          <p:spPr>
            <a:xfrm>
              <a:off x="1211425" y="761250"/>
              <a:ext cx="26450" cy="8100"/>
            </a:xfrm>
            <a:custGeom>
              <a:avLst/>
              <a:gdLst/>
              <a:ahLst/>
              <a:cxnLst/>
              <a:rect l="l" t="t" r="r" b="b"/>
              <a:pathLst>
                <a:path w="1058" h="324" extrusionOk="0">
                  <a:moveTo>
                    <a:pt x="797" y="0"/>
                  </a:moveTo>
                  <a:cubicBezTo>
                    <a:pt x="767" y="0"/>
                    <a:pt x="736" y="3"/>
                    <a:pt x="707" y="7"/>
                  </a:cubicBezTo>
                  <a:cubicBezTo>
                    <a:pt x="639" y="12"/>
                    <a:pt x="572" y="25"/>
                    <a:pt x="504" y="43"/>
                  </a:cubicBezTo>
                  <a:cubicBezTo>
                    <a:pt x="379" y="79"/>
                    <a:pt x="262" y="129"/>
                    <a:pt x="149" y="196"/>
                  </a:cubicBezTo>
                  <a:cubicBezTo>
                    <a:pt x="100" y="227"/>
                    <a:pt x="50" y="259"/>
                    <a:pt x="5" y="295"/>
                  </a:cubicBezTo>
                  <a:cubicBezTo>
                    <a:pt x="1" y="299"/>
                    <a:pt x="1" y="308"/>
                    <a:pt x="1" y="313"/>
                  </a:cubicBezTo>
                  <a:cubicBezTo>
                    <a:pt x="4" y="320"/>
                    <a:pt x="10" y="324"/>
                    <a:pt x="16" y="324"/>
                  </a:cubicBezTo>
                  <a:cubicBezTo>
                    <a:pt x="18" y="324"/>
                    <a:pt x="21" y="323"/>
                    <a:pt x="23" y="322"/>
                  </a:cubicBezTo>
                  <a:lnTo>
                    <a:pt x="181" y="259"/>
                  </a:lnTo>
                  <a:cubicBezTo>
                    <a:pt x="275" y="223"/>
                    <a:pt x="401" y="174"/>
                    <a:pt x="527" y="133"/>
                  </a:cubicBezTo>
                  <a:cubicBezTo>
                    <a:pt x="594" y="111"/>
                    <a:pt x="657" y="93"/>
                    <a:pt x="720" y="79"/>
                  </a:cubicBezTo>
                  <a:cubicBezTo>
                    <a:pt x="752" y="75"/>
                    <a:pt x="779" y="66"/>
                    <a:pt x="806" y="61"/>
                  </a:cubicBezTo>
                  <a:cubicBezTo>
                    <a:pt x="837" y="61"/>
                    <a:pt x="864" y="52"/>
                    <a:pt x="887" y="52"/>
                  </a:cubicBezTo>
                  <a:cubicBezTo>
                    <a:pt x="927" y="43"/>
                    <a:pt x="968" y="43"/>
                    <a:pt x="1013" y="43"/>
                  </a:cubicBezTo>
                  <a:lnTo>
                    <a:pt x="1058" y="43"/>
                  </a:lnTo>
                  <a:cubicBezTo>
                    <a:pt x="1058" y="43"/>
                    <a:pt x="1044" y="39"/>
                    <a:pt x="1013" y="30"/>
                  </a:cubicBezTo>
                  <a:cubicBezTo>
                    <a:pt x="972" y="16"/>
                    <a:pt x="932" y="7"/>
                    <a:pt x="887" y="7"/>
                  </a:cubicBezTo>
                  <a:cubicBezTo>
                    <a:pt x="858" y="3"/>
                    <a:pt x="827" y="0"/>
                    <a:pt x="797" y="0"/>
                  </a:cubicBezTo>
                  <a:close/>
                </a:path>
              </a:pathLst>
            </a:custGeom>
            <a:solidFill>
              <a:srgbClr val="F9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3;p19"/>
            <p:cNvSpPr/>
            <p:nvPr/>
          </p:nvSpPr>
          <p:spPr>
            <a:xfrm>
              <a:off x="1005175" y="628550"/>
              <a:ext cx="17000" cy="7525"/>
            </a:xfrm>
            <a:custGeom>
              <a:avLst/>
              <a:gdLst/>
              <a:ahLst/>
              <a:cxnLst/>
              <a:rect l="l" t="t" r="r" b="b"/>
              <a:pathLst>
                <a:path w="680" h="301" extrusionOk="0">
                  <a:moveTo>
                    <a:pt x="286" y="0"/>
                  </a:moveTo>
                  <a:cubicBezTo>
                    <a:pt x="266" y="0"/>
                    <a:pt x="244" y="4"/>
                    <a:pt x="225" y="7"/>
                  </a:cubicBezTo>
                  <a:lnTo>
                    <a:pt x="207" y="11"/>
                  </a:lnTo>
                  <a:cubicBezTo>
                    <a:pt x="198" y="16"/>
                    <a:pt x="189" y="20"/>
                    <a:pt x="185" y="20"/>
                  </a:cubicBezTo>
                  <a:lnTo>
                    <a:pt x="149" y="38"/>
                  </a:lnTo>
                  <a:cubicBezTo>
                    <a:pt x="122" y="52"/>
                    <a:pt x="104" y="65"/>
                    <a:pt x="86" y="88"/>
                  </a:cubicBezTo>
                  <a:cubicBezTo>
                    <a:pt x="68" y="101"/>
                    <a:pt x="54" y="124"/>
                    <a:pt x="41" y="142"/>
                  </a:cubicBezTo>
                  <a:cubicBezTo>
                    <a:pt x="23" y="173"/>
                    <a:pt x="14" y="205"/>
                    <a:pt x="5" y="236"/>
                  </a:cubicBezTo>
                  <a:cubicBezTo>
                    <a:pt x="5" y="245"/>
                    <a:pt x="5" y="254"/>
                    <a:pt x="5" y="268"/>
                  </a:cubicBezTo>
                  <a:lnTo>
                    <a:pt x="5" y="277"/>
                  </a:lnTo>
                  <a:cubicBezTo>
                    <a:pt x="0" y="286"/>
                    <a:pt x="9" y="295"/>
                    <a:pt x="23" y="299"/>
                  </a:cubicBezTo>
                  <a:cubicBezTo>
                    <a:pt x="25" y="300"/>
                    <a:pt x="27" y="300"/>
                    <a:pt x="30" y="300"/>
                  </a:cubicBezTo>
                  <a:cubicBezTo>
                    <a:pt x="41" y="300"/>
                    <a:pt x="50" y="292"/>
                    <a:pt x="50" y="281"/>
                  </a:cubicBezTo>
                  <a:cubicBezTo>
                    <a:pt x="54" y="272"/>
                    <a:pt x="59" y="263"/>
                    <a:pt x="63" y="254"/>
                  </a:cubicBezTo>
                  <a:cubicBezTo>
                    <a:pt x="72" y="227"/>
                    <a:pt x="86" y="205"/>
                    <a:pt x="104" y="182"/>
                  </a:cubicBezTo>
                  <a:cubicBezTo>
                    <a:pt x="113" y="169"/>
                    <a:pt x="126" y="160"/>
                    <a:pt x="140" y="146"/>
                  </a:cubicBezTo>
                  <a:cubicBezTo>
                    <a:pt x="153" y="137"/>
                    <a:pt x="171" y="124"/>
                    <a:pt x="189" y="115"/>
                  </a:cubicBezTo>
                  <a:lnTo>
                    <a:pt x="216" y="106"/>
                  </a:lnTo>
                  <a:lnTo>
                    <a:pt x="225" y="101"/>
                  </a:lnTo>
                  <a:lnTo>
                    <a:pt x="243" y="97"/>
                  </a:lnTo>
                  <a:cubicBezTo>
                    <a:pt x="257" y="92"/>
                    <a:pt x="266" y="92"/>
                    <a:pt x="279" y="92"/>
                  </a:cubicBezTo>
                  <a:lnTo>
                    <a:pt x="306" y="92"/>
                  </a:lnTo>
                  <a:cubicBezTo>
                    <a:pt x="351" y="97"/>
                    <a:pt x="392" y="106"/>
                    <a:pt x="432" y="124"/>
                  </a:cubicBezTo>
                  <a:cubicBezTo>
                    <a:pt x="455" y="133"/>
                    <a:pt x="473" y="142"/>
                    <a:pt x="491" y="151"/>
                  </a:cubicBezTo>
                  <a:cubicBezTo>
                    <a:pt x="509" y="164"/>
                    <a:pt x="522" y="173"/>
                    <a:pt x="540" y="182"/>
                  </a:cubicBezTo>
                  <a:cubicBezTo>
                    <a:pt x="572" y="200"/>
                    <a:pt x="594" y="218"/>
                    <a:pt x="612" y="232"/>
                  </a:cubicBezTo>
                  <a:lnTo>
                    <a:pt x="639" y="250"/>
                  </a:lnTo>
                  <a:cubicBezTo>
                    <a:pt x="644" y="254"/>
                    <a:pt x="648" y="256"/>
                    <a:pt x="653" y="256"/>
                  </a:cubicBezTo>
                  <a:cubicBezTo>
                    <a:pt x="657" y="256"/>
                    <a:pt x="662" y="254"/>
                    <a:pt x="666" y="250"/>
                  </a:cubicBezTo>
                  <a:cubicBezTo>
                    <a:pt x="680" y="241"/>
                    <a:pt x="680" y="227"/>
                    <a:pt x="675" y="218"/>
                  </a:cubicBezTo>
                  <a:cubicBezTo>
                    <a:pt x="644" y="182"/>
                    <a:pt x="617" y="151"/>
                    <a:pt x="581" y="124"/>
                  </a:cubicBezTo>
                  <a:cubicBezTo>
                    <a:pt x="545" y="92"/>
                    <a:pt x="509" y="70"/>
                    <a:pt x="468" y="47"/>
                  </a:cubicBezTo>
                  <a:cubicBezTo>
                    <a:pt x="419" y="20"/>
                    <a:pt x="365" y="7"/>
                    <a:pt x="311" y="2"/>
                  </a:cubicBezTo>
                  <a:cubicBezTo>
                    <a:pt x="303" y="1"/>
                    <a:pt x="294" y="0"/>
                    <a:pt x="286" y="0"/>
                  </a:cubicBezTo>
                  <a:close/>
                </a:path>
              </a:pathLst>
            </a:custGeom>
            <a:solidFill>
              <a:srgbClr val="F9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4;p19"/>
            <p:cNvSpPr/>
            <p:nvPr/>
          </p:nvSpPr>
          <p:spPr>
            <a:xfrm>
              <a:off x="1310500" y="766875"/>
              <a:ext cx="294725" cy="71000"/>
            </a:xfrm>
            <a:custGeom>
              <a:avLst/>
              <a:gdLst/>
              <a:ahLst/>
              <a:cxnLst/>
              <a:rect l="l" t="t" r="r" b="b"/>
              <a:pathLst>
                <a:path w="11789" h="2840" extrusionOk="0">
                  <a:moveTo>
                    <a:pt x="4429" y="1"/>
                  </a:moveTo>
                  <a:cubicBezTo>
                    <a:pt x="4263" y="1"/>
                    <a:pt x="4099" y="3"/>
                    <a:pt x="3937" y="7"/>
                  </a:cubicBezTo>
                  <a:cubicBezTo>
                    <a:pt x="3582" y="11"/>
                    <a:pt x="3235" y="20"/>
                    <a:pt x="2907" y="34"/>
                  </a:cubicBezTo>
                  <a:cubicBezTo>
                    <a:pt x="2579" y="43"/>
                    <a:pt x="2268" y="61"/>
                    <a:pt x="1980" y="88"/>
                  </a:cubicBezTo>
                  <a:cubicBezTo>
                    <a:pt x="1413" y="128"/>
                    <a:pt x="937" y="191"/>
                    <a:pt x="608" y="236"/>
                  </a:cubicBezTo>
                  <a:cubicBezTo>
                    <a:pt x="275" y="286"/>
                    <a:pt x="91" y="322"/>
                    <a:pt x="91" y="322"/>
                  </a:cubicBezTo>
                  <a:lnTo>
                    <a:pt x="82" y="322"/>
                  </a:lnTo>
                  <a:cubicBezTo>
                    <a:pt x="1" y="340"/>
                    <a:pt x="14" y="457"/>
                    <a:pt x="95" y="457"/>
                  </a:cubicBezTo>
                  <a:cubicBezTo>
                    <a:pt x="95" y="457"/>
                    <a:pt x="284" y="452"/>
                    <a:pt x="617" y="439"/>
                  </a:cubicBezTo>
                  <a:lnTo>
                    <a:pt x="1220" y="412"/>
                  </a:lnTo>
                  <a:cubicBezTo>
                    <a:pt x="1449" y="398"/>
                    <a:pt x="1710" y="385"/>
                    <a:pt x="1994" y="362"/>
                  </a:cubicBezTo>
                  <a:lnTo>
                    <a:pt x="2439" y="335"/>
                  </a:lnTo>
                  <a:lnTo>
                    <a:pt x="2912" y="299"/>
                  </a:lnTo>
                  <a:cubicBezTo>
                    <a:pt x="3235" y="277"/>
                    <a:pt x="3582" y="259"/>
                    <a:pt x="3937" y="245"/>
                  </a:cubicBezTo>
                  <a:cubicBezTo>
                    <a:pt x="4162" y="237"/>
                    <a:pt x="4391" y="234"/>
                    <a:pt x="4624" y="234"/>
                  </a:cubicBezTo>
                  <a:cubicBezTo>
                    <a:pt x="4758" y="234"/>
                    <a:pt x="4894" y="235"/>
                    <a:pt x="5030" y="236"/>
                  </a:cubicBezTo>
                  <a:cubicBezTo>
                    <a:pt x="5215" y="250"/>
                    <a:pt x="5404" y="250"/>
                    <a:pt x="5584" y="277"/>
                  </a:cubicBezTo>
                  <a:lnTo>
                    <a:pt x="5723" y="290"/>
                  </a:lnTo>
                  <a:cubicBezTo>
                    <a:pt x="5768" y="299"/>
                    <a:pt x="5809" y="308"/>
                    <a:pt x="5854" y="317"/>
                  </a:cubicBezTo>
                  <a:lnTo>
                    <a:pt x="5984" y="349"/>
                  </a:lnTo>
                  <a:lnTo>
                    <a:pt x="6119" y="389"/>
                  </a:lnTo>
                  <a:cubicBezTo>
                    <a:pt x="6474" y="506"/>
                    <a:pt x="6825" y="646"/>
                    <a:pt x="7176" y="785"/>
                  </a:cubicBezTo>
                  <a:cubicBezTo>
                    <a:pt x="7527" y="925"/>
                    <a:pt x="7864" y="1069"/>
                    <a:pt x="8188" y="1217"/>
                  </a:cubicBezTo>
                  <a:cubicBezTo>
                    <a:pt x="8512" y="1366"/>
                    <a:pt x="8818" y="1519"/>
                    <a:pt x="9115" y="1662"/>
                  </a:cubicBezTo>
                  <a:cubicBezTo>
                    <a:pt x="9412" y="1806"/>
                    <a:pt x="9695" y="1932"/>
                    <a:pt x="9961" y="2045"/>
                  </a:cubicBezTo>
                  <a:cubicBezTo>
                    <a:pt x="10096" y="2099"/>
                    <a:pt x="10222" y="2148"/>
                    <a:pt x="10348" y="2193"/>
                  </a:cubicBezTo>
                  <a:cubicBezTo>
                    <a:pt x="10411" y="2216"/>
                    <a:pt x="10478" y="2234"/>
                    <a:pt x="10541" y="2252"/>
                  </a:cubicBezTo>
                  <a:lnTo>
                    <a:pt x="10708" y="2301"/>
                  </a:lnTo>
                  <a:cubicBezTo>
                    <a:pt x="10762" y="2315"/>
                    <a:pt x="10811" y="2333"/>
                    <a:pt x="10861" y="2355"/>
                  </a:cubicBezTo>
                  <a:cubicBezTo>
                    <a:pt x="10906" y="2378"/>
                    <a:pt x="10955" y="2391"/>
                    <a:pt x="10995" y="2414"/>
                  </a:cubicBezTo>
                  <a:cubicBezTo>
                    <a:pt x="11081" y="2459"/>
                    <a:pt x="11162" y="2495"/>
                    <a:pt x="11234" y="2540"/>
                  </a:cubicBezTo>
                  <a:cubicBezTo>
                    <a:pt x="11342" y="2603"/>
                    <a:pt x="11445" y="2670"/>
                    <a:pt x="11549" y="2742"/>
                  </a:cubicBezTo>
                  <a:cubicBezTo>
                    <a:pt x="11616" y="2796"/>
                    <a:pt x="11652" y="2823"/>
                    <a:pt x="11652" y="2823"/>
                  </a:cubicBezTo>
                  <a:cubicBezTo>
                    <a:pt x="11666" y="2835"/>
                    <a:pt x="11680" y="2840"/>
                    <a:pt x="11694" y="2840"/>
                  </a:cubicBezTo>
                  <a:cubicBezTo>
                    <a:pt x="11745" y="2840"/>
                    <a:pt x="11788" y="2774"/>
                    <a:pt x="11742" y="2724"/>
                  </a:cubicBezTo>
                  <a:cubicBezTo>
                    <a:pt x="11742" y="2724"/>
                    <a:pt x="11706" y="2688"/>
                    <a:pt x="11639" y="2630"/>
                  </a:cubicBezTo>
                  <a:cubicBezTo>
                    <a:pt x="11540" y="2540"/>
                    <a:pt x="11436" y="2459"/>
                    <a:pt x="11324" y="2387"/>
                  </a:cubicBezTo>
                  <a:cubicBezTo>
                    <a:pt x="11256" y="2337"/>
                    <a:pt x="11171" y="2292"/>
                    <a:pt x="11081" y="2243"/>
                  </a:cubicBezTo>
                  <a:cubicBezTo>
                    <a:pt x="11036" y="2216"/>
                    <a:pt x="10982" y="2198"/>
                    <a:pt x="10928" y="2171"/>
                  </a:cubicBezTo>
                  <a:cubicBezTo>
                    <a:pt x="10874" y="2148"/>
                    <a:pt x="10820" y="2126"/>
                    <a:pt x="10766" y="2108"/>
                  </a:cubicBezTo>
                  <a:lnTo>
                    <a:pt x="10591" y="2049"/>
                  </a:lnTo>
                  <a:cubicBezTo>
                    <a:pt x="10532" y="2031"/>
                    <a:pt x="10483" y="2018"/>
                    <a:pt x="10420" y="1995"/>
                  </a:cubicBezTo>
                  <a:cubicBezTo>
                    <a:pt x="10303" y="1950"/>
                    <a:pt x="10177" y="1901"/>
                    <a:pt x="10046" y="1842"/>
                  </a:cubicBezTo>
                  <a:cubicBezTo>
                    <a:pt x="9785" y="1734"/>
                    <a:pt x="9502" y="1617"/>
                    <a:pt x="9201" y="1492"/>
                  </a:cubicBezTo>
                  <a:cubicBezTo>
                    <a:pt x="8895" y="1366"/>
                    <a:pt x="8575" y="1235"/>
                    <a:pt x="8251" y="1087"/>
                  </a:cubicBezTo>
                  <a:lnTo>
                    <a:pt x="7248" y="632"/>
                  </a:lnTo>
                  <a:cubicBezTo>
                    <a:pt x="6906" y="475"/>
                    <a:pt x="6555" y="322"/>
                    <a:pt x="6191" y="191"/>
                  </a:cubicBezTo>
                  <a:lnTo>
                    <a:pt x="6056" y="142"/>
                  </a:lnTo>
                  <a:cubicBezTo>
                    <a:pt x="6007" y="128"/>
                    <a:pt x="5957" y="115"/>
                    <a:pt x="5908" y="106"/>
                  </a:cubicBezTo>
                  <a:cubicBezTo>
                    <a:pt x="5863" y="97"/>
                    <a:pt x="5813" y="83"/>
                    <a:pt x="5764" y="74"/>
                  </a:cubicBezTo>
                  <a:lnTo>
                    <a:pt x="5620" y="56"/>
                  </a:lnTo>
                  <a:cubicBezTo>
                    <a:pt x="5426" y="29"/>
                    <a:pt x="5233" y="25"/>
                    <a:pt x="5044" y="11"/>
                  </a:cubicBezTo>
                  <a:cubicBezTo>
                    <a:pt x="4838" y="4"/>
                    <a:pt x="4633" y="1"/>
                    <a:pt x="4429"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5;p19"/>
            <p:cNvSpPr/>
            <p:nvPr/>
          </p:nvSpPr>
          <p:spPr>
            <a:xfrm>
              <a:off x="1215025" y="453725"/>
              <a:ext cx="41750" cy="225050"/>
            </a:xfrm>
            <a:custGeom>
              <a:avLst/>
              <a:gdLst/>
              <a:ahLst/>
              <a:cxnLst/>
              <a:rect l="l" t="t" r="r" b="b"/>
              <a:pathLst>
                <a:path w="1670" h="9002" extrusionOk="0">
                  <a:moveTo>
                    <a:pt x="229" y="0"/>
                  </a:moveTo>
                  <a:cubicBezTo>
                    <a:pt x="166" y="0"/>
                    <a:pt x="103" y="39"/>
                    <a:pt x="95" y="121"/>
                  </a:cubicBezTo>
                  <a:cubicBezTo>
                    <a:pt x="77" y="342"/>
                    <a:pt x="1" y="1453"/>
                    <a:pt x="383" y="1759"/>
                  </a:cubicBezTo>
                  <a:cubicBezTo>
                    <a:pt x="869" y="2150"/>
                    <a:pt x="860" y="2429"/>
                    <a:pt x="846" y="2987"/>
                  </a:cubicBezTo>
                  <a:cubicBezTo>
                    <a:pt x="837" y="3257"/>
                    <a:pt x="842" y="3527"/>
                    <a:pt x="860" y="3797"/>
                  </a:cubicBezTo>
                  <a:cubicBezTo>
                    <a:pt x="900" y="4296"/>
                    <a:pt x="981" y="4984"/>
                    <a:pt x="1071" y="5785"/>
                  </a:cubicBezTo>
                  <a:cubicBezTo>
                    <a:pt x="1184" y="6757"/>
                    <a:pt x="1310" y="7863"/>
                    <a:pt x="1391" y="8876"/>
                  </a:cubicBezTo>
                  <a:cubicBezTo>
                    <a:pt x="1395" y="8948"/>
                    <a:pt x="1458" y="9002"/>
                    <a:pt x="1530" y="9002"/>
                  </a:cubicBezTo>
                  <a:lnTo>
                    <a:pt x="1539" y="9002"/>
                  </a:lnTo>
                  <a:cubicBezTo>
                    <a:pt x="1616" y="8997"/>
                    <a:pt x="1670" y="8930"/>
                    <a:pt x="1665" y="8858"/>
                  </a:cubicBezTo>
                  <a:cubicBezTo>
                    <a:pt x="1584" y="7841"/>
                    <a:pt x="1458" y="6730"/>
                    <a:pt x="1346" y="5754"/>
                  </a:cubicBezTo>
                  <a:cubicBezTo>
                    <a:pt x="1251" y="4957"/>
                    <a:pt x="1175" y="4269"/>
                    <a:pt x="1134" y="3774"/>
                  </a:cubicBezTo>
                  <a:cubicBezTo>
                    <a:pt x="1116" y="3513"/>
                    <a:pt x="1112" y="3252"/>
                    <a:pt x="1121" y="2996"/>
                  </a:cubicBezTo>
                  <a:cubicBezTo>
                    <a:pt x="1139" y="2407"/>
                    <a:pt x="1148" y="2020"/>
                    <a:pt x="554" y="1543"/>
                  </a:cubicBezTo>
                  <a:cubicBezTo>
                    <a:pt x="356" y="1381"/>
                    <a:pt x="329" y="630"/>
                    <a:pt x="369" y="144"/>
                  </a:cubicBezTo>
                  <a:cubicBezTo>
                    <a:pt x="374" y="50"/>
                    <a:pt x="301" y="0"/>
                    <a:pt x="229"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6;p19"/>
            <p:cNvSpPr/>
            <p:nvPr/>
          </p:nvSpPr>
          <p:spPr>
            <a:xfrm>
              <a:off x="1210750" y="448425"/>
              <a:ext cx="16325" cy="13825"/>
            </a:xfrm>
            <a:custGeom>
              <a:avLst/>
              <a:gdLst/>
              <a:ahLst/>
              <a:cxnLst/>
              <a:rect l="l" t="t" r="r" b="b"/>
              <a:pathLst>
                <a:path w="653" h="553" extrusionOk="0">
                  <a:moveTo>
                    <a:pt x="644" y="0"/>
                  </a:moveTo>
                  <a:cubicBezTo>
                    <a:pt x="558" y="48"/>
                    <a:pt x="440" y="62"/>
                    <a:pt x="330" y="62"/>
                  </a:cubicBezTo>
                  <a:cubicBezTo>
                    <a:pt x="157" y="62"/>
                    <a:pt x="1" y="27"/>
                    <a:pt x="1" y="27"/>
                  </a:cubicBezTo>
                  <a:lnTo>
                    <a:pt x="1" y="27"/>
                  </a:lnTo>
                  <a:lnTo>
                    <a:pt x="100" y="527"/>
                  </a:lnTo>
                  <a:cubicBezTo>
                    <a:pt x="100" y="527"/>
                    <a:pt x="202" y="552"/>
                    <a:pt x="330" y="552"/>
                  </a:cubicBezTo>
                  <a:cubicBezTo>
                    <a:pt x="418" y="552"/>
                    <a:pt x="517" y="540"/>
                    <a:pt x="603" y="500"/>
                  </a:cubicBezTo>
                  <a:lnTo>
                    <a:pt x="644" y="27"/>
                  </a:lnTo>
                  <a:lnTo>
                    <a:pt x="65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7;p19"/>
            <p:cNvSpPr/>
            <p:nvPr/>
          </p:nvSpPr>
          <p:spPr>
            <a:xfrm>
              <a:off x="1204225" y="438650"/>
              <a:ext cx="26225" cy="11350"/>
            </a:xfrm>
            <a:custGeom>
              <a:avLst/>
              <a:gdLst/>
              <a:ahLst/>
              <a:cxnLst/>
              <a:rect l="l" t="t" r="r" b="b"/>
              <a:pathLst>
                <a:path w="1049" h="454" extrusionOk="0">
                  <a:moveTo>
                    <a:pt x="1044" y="0"/>
                  </a:moveTo>
                  <a:cubicBezTo>
                    <a:pt x="698" y="41"/>
                    <a:pt x="347" y="59"/>
                    <a:pt x="1" y="59"/>
                  </a:cubicBezTo>
                  <a:lnTo>
                    <a:pt x="1" y="72"/>
                  </a:lnTo>
                  <a:lnTo>
                    <a:pt x="262" y="418"/>
                  </a:lnTo>
                  <a:cubicBezTo>
                    <a:pt x="262" y="418"/>
                    <a:pt x="417" y="453"/>
                    <a:pt x="589" y="453"/>
                  </a:cubicBezTo>
                  <a:cubicBezTo>
                    <a:pt x="699" y="453"/>
                    <a:pt x="817" y="439"/>
                    <a:pt x="905" y="391"/>
                  </a:cubicBezTo>
                  <a:lnTo>
                    <a:pt x="914" y="391"/>
                  </a:lnTo>
                  <a:lnTo>
                    <a:pt x="1049" y="32"/>
                  </a:lnTo>
                  <a:lnTo>
                    <a:pt x="1044"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8;p19"/>
            <p:cNvSpPr/>
            <p:nvPr/>
          </p:nvSpPr>
          <p:spPr>
            <a:xfrm>
              <a:off x="1170275" y="336850"/>
              <a:ext cx="83025" cy="98550"/>
            </a:xfrm>
            <a:custGeom>
              <a:avLst/>
              <a:gdLst/>
              <a:ahLst/>
              <a:cxnLst/>
              <a:rect l="l" t="t" r="r" b="b"/>
              <a:pathLst>
                <a:path w="3321" h="3942" extrusionOk="0">
                  <a:moveTo>
                    <a:pt x="1703" y="0"/>
                  </a:moveTo>
                  <a:cubicBezTo>
                    <a:pt x="1677" y="0"/>
                    <a:pt x="1651" y="2"/>
                    <a:pt x="1624" y="5"/>
                  </a:cubicBezTo>
                  <a:cubicBezTo>
                    <a:pt x="1269" y="55"/>
                    <a:pt x="1282" y="275"/>
                    <a:pt x="1039" y="338"/>
                  </a:cubicBezTo>
                  <a:cubicBezTo>
                    <a:pt x="983" y="354"/>
                    <a:pt x="935" y="360"/>
                    <a:pt x="892" y="360"/>
                  </a:cubicBezTo>
                  <a:cubicBezTo>
                    <a:pt x="748" y="360"/>
                    <a:pt x="654" y="291"/>
                    <a:pt x="482" y="271"/>
                  </a:cubicBezTo>
                  <a:cubicBezTo>
                    <a:pt x="474" y="270"/>
                    <a:pt x="467" y="270"/>
                    <a:pt x="460" y="270"/>
                  </a:cubicBezTo>
                  <a:cubicBezTo>
                    <a:pt x="324" y="270"/>
                    <a:pt x="192" y="311"/>
                    <a:pt x="81" y="392"/>
                  </a:cubicBezTo>
                  <a:cubicBezTo>
                    <a:pt x="0" y="1607"/>
                    <a:pt x="194" y="3672"/>
                    <a:pt x="432" y="3825"/>
                  </a:cubicBezTo>
                  <a:cubicBezTo>
                    <a:pt x="553" y="3903"/>
                    <a:pt x="937" y="3941"/>
                    <a:pt x="1380" y="3941"/>
                  </a:cubicBezTo>
                  <a:cubicBezTo>
                    <a:pt x="2111" y="3941"/>
                    <a:pt x="3002" y="3837"/>
                    <a:pt x="3145" y="3636"/>
                  </a:cubicBezTo>
                  <a:cubicBezTo>
                    <a:pt x="3320" y="3393"/>
                    <a:pt x="3262" y="1283"/>
                    <a:pt x="3028" y="149"/>
                  </a:cubicBezTo>
                  <a:lnTo>
                    <a:pt x="3001" y="154"/>
                  </a:lnTo>
                  <a:cubicBezTo>
                    <a:pt x="2931" y="121"/>
                    <a:pt x="2864" y="109"/>
                    <a:pt x="2802" y="109"/>
                  </a:cubicBezTo>
                  <a:cubicBezTo>
                    <a:pt x="2631" y="109"/>
                    <a:pt x="2487" y="199"/>
                    <a:pt x="2362" y="212"/>
                  </a:cubicBezTo>
                  <a:cubicBezTo>
                    <a:pt x="2356" y="213"/>
                    <a:pt x="2351" y="213"/>
                    <a:pt x="2345" y="213"/>
                  </a:cubicBezTo>
                  <a:cubicBezTo>
                    <a:pt x="2186" y="213"/>
                    <a:pt x="1997" y="0"/>
                    <a:pt x="1703" y="0"/>
                  </a:cubicBezTo>
                  <a:close/>
                </a:path>
              </a:pathLst>
            </a:custGeom>
            <a:solidFill>
              <a:srgbClr val="F9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9;p19"/>
            <p:cNvSpPr/>
            <p:nvPr/>
          </p:nvSpPr>
          <p:spPr>
            <a:xfrm>
              <a:off x="1172300" y="318875"/>
              <a:ext cx="73800" cy="27675"/>
            </a:xfrm>
            <a:custGeom>
              <a:avLst/>
              <a:gdLst/>
              <a:ahLst/>
              <a:cxnLst/>
              <a:rect l="l" t="t" r="r" b="b"/>
              <a:pathLst>
                <a:path w="2952" h="1107" extrusionOk="0">
                  <a:moveTo>
                    <a:pt x="1728" y="1"/>
                  </a:moveTo>
                  <a:cubicBezTo>
                    <a:pt x="1091" y="1"/>
                    <a:pt x="369" y="116"/>
                    <a:pt x="198" y="256"/>
                  </a:cubicBezTo>
                  <a:cubicBezTo>
                    <a:pt x="90" y="346"/>
                    <a:pt x="27" y="675"/>
                    <a:pt x="0" y="1107"/>
                  </a:cubicBezTo>
                  <a:cubicBezTo>
                    <a:pt x="106" y="1029"/>
                    <a:pt x="235" y="988"/>
                    <a:pt x="366" y="988"/>
                  </a:cubicBezTo>
                  <a:cubicBezTo>
                    <a:pt x="379" y="988"/>
                    <a:pt x="392" y="989"/>
                    <a:pt x="405" y="990"/>
                  </a:cubicBezTo>
                  <a:cubicBezTo>
                    <a:pt x="577" y="1007"/>
                    <a:pt x="672" y="1077"/>
                    <a:pt x="819" y="1077"/>
                  </a:cubicBezTo>
                  <a:cubicBezTo>
                    <a:pt x="860" y="1077"/>
                    <a:pt x="906" y="1071"/>
                    <a:pt x="958" y="1057"/>
                  </a:cubicBezTo>
                  <a:cubicBezTo>
                    <a:pt x="1201" y="990"/>
                    <a:pt x="1192" y="769"/>
                    <a:pt x="1543" y="724"/>
                  </a:cubicBezTo>
                  <a:cubicBezTo>
                    <a:pt x="1571" y="721"/>
                    <a:pt x="1597" y="719"/>
                    <a:pt x="1623" y="719"/>
                  </a:cubicBezTo>
                  <a:cubicBezTo>
                    <a:pt x="1916" y="719"/>
                    <a:pt x="2105" y="928"/>
                    <a:pt x="2264" y="928"/>
                  </a:cubicBezTo>
                  <a:cubicBezTo>
                    <a:pt x="2269" y="928"/>
                    <a:pt x="2275" y="927"/>
                    <a:pt x="2281" y="927"/>
                  </a:cubicBezTo>
                  <a:cubicBezTo>
                    <a:pt x="2409" y="917"/>
                    <a:pt x="2552" y="828"/>
                    <a:pt x="2721" y="828"/>
                  </a:cubicBezTo>
                  <a:cubicBezTo>
                    <a:pt x="2783" y="828"/>
                    <a:pt x="2849" y="840"/>
                    <a:pt x="2920" y="873"/>
                  </a:cubicBezTo>
                  <a:lnTo>
                    <a:pt x="2951" y="868"/>
                  </a:lnTo>
                  <a:cubicBezTo>
                    <a:pt x="2875" y="499"/>
                    <a:pt x="2780" y="234"/>
                    <a:pt x="2672" y="162"/>
                  </a:cubicBezTo>
                  <a:cubicBezTo>
                    <a:pt x="2500" y="47"/>
                    <a:pt x="2131" y="1"/>
                    <a:pt x="1728"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0;p19"/>
            <p:cNvSpPr/>
            <p:nvPr/>
          </p:nvSpPr>
          <p:spPr>
            <a:xfrm>
              <a:off x="1163400" y="314100"/>
              <a:ext cx="94950" cy="126025"/>
            </a:xfrm>
            <a:custGeom>
              <a:avLst/>
              <a:gdLst/>
              <a:ahLst/>
              <a:cxnLst/>
              <a:rect l="l" t="t" r="r" b="b"/>
              <a:pathLst>
                <a:path w="3798" h="5041" extrusionOk="0">
                  <a:moveTo>
                    <a:pt x="2082" y="192"/>
                  </a:moveTo>
                  <a:cubicBezTo>
                    <a:pt x="2485" y="192"/>
                    <a:pt x="2854" y="238"/>
                    <a:pt x="3028" y="353"/>
                  </a:cubicBezTo>
                  <a:lnTo>
                    <a:pt x="3028" y="357"/>
                  </a:lnTo>
                  <a:cubicBezTo>
                    <a:pt x="3136" y="425"/>
                    <a:pt x="3231" y="690"/>
                    <a:pt x="3303" y="1055"/>
                  </a:cubicBezTo>
                  <a:cubicBezTo>
                    <a:pt x="3537" y="2193"/>
                    <a:pt x="3600" y="4298"/>
                    <a:pt x="3424" y="4546"/>
                  </a:cubicBezTo>
                  <a:cubicBezTo>
                    <a:pt x="3278" y="4745"/>
                    <a:pt x="2380" y="4848"/>
                    <a:pt x="1648" y="4848"/>
                  </a:cubicBezTo>
                  <a:cubicBezTo>
                    <a:pt x="1208" y="4848"/>
                    <a:pt x="827" y="4811"/>
                    <a:pt x="707" y="4735"/>
                  </a:cubicBezTo>
                  <a:cubicBezTo>
                    <a:pt x="473" y="4582"/>
                    <a:pt x="280" y="2512"/>
                    <a:pt x="356" y="1298"/>
                  </a:cubicBezTo>
                  <a:cubicBezTo>
                    <a:pt x="383" y="866"/>
                    <a:pt x="446" y="542"/>
                    <a:pt x="554" y="447"/>
                  </a:cubicBezTo>
                  <a:cubicBezTo>
                    <a:pt x="725" y="307"/>
                    <a:pt x="1446" y="192"/>
                    <a:pt x="2082" y="192"/>
                  </a:cubicBezTo>
                  <a:close/>
                  <a:moveTo>
                    <a:pt x="2102" y="0"/>
                  </a:moveTo>
                  <a:cubicBezTo>
                    <a:pt x="1412" y="0"/>
                    <a:pt x="627" y="126"/>
                    <a:pt x="442" y="281"/>
                  </a:cubicBezTo>
                  <a:cubicBezTo>
                    <a:pt x="1" y="654"/>
                    <a:pt x="262" y="4694"/>
                    <a:pt x="608" y="4915"/>
                  </a:cubicBezTo>
                  <a:cubicBezTo>
                    <a:pt x="739" y="5000"/>
                    <a:pt x="1152" y="5041"/>
                    <a:pt x="1634" y="5041"/>
                  </a:cubicBezTo>
                  <a:cubicBezTo>
                    <a:pt x="1980" y="5041"/>
                    <a:pt x="2331" y="5018"/>
                    <a:pt x="2677" y="4978"/>
                  </a:cubicBezTo>
                  <a:cubicBezTo>
                    <a:pt x="3109" y="4924"/>
                    <a:pt x="3456" y="4834"/>
                    <a:pt x="3546" y="4712"/>
                  </a:cubicBezTo>
                  <a:cubicBezTo>
                    <a:pt x="3798" y="4361"/>
                    <a:pt x="3604" y="497"/>
                    <a:pt x="3118" y="173"/>
                  </a:cubicBezTo>
                  <a:cubicBezTo>
                    <a:pt x="2931" y="50"/>
                    <a:pt x="2535" y="0"/>
                    <a:pt x="2102"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1;p19"/>
            <p:cNvSpPr/>
            <p:nvPr/>
          </p:nvSpPr>
          <p:spPr>
            <a:xfrm>
              <a:off x="1238525" y="354300"/>
              <a:ext cx="10150" cy="2500"/>
            </a:xfrm>
            <a:custGeom>
              <a:avLst/>
              <a:gdLst/>
              <a:ahLst/>
              <a:cxnLst/>
              <a:rect l="l" t="t" r="r" b="b"/>
              <a:pathLst>
                <a:path w="406" h="100" extrusionOk="0">
                  <a:moveTo>
                    <a:pt x="271" y="0"/>
                  </a:moveTo>
                  <a:lnTo>
                    <a:pt x="203" y="5"/>
                  </a:lnTo>
                  <a:cubicBezTo>
                    <a:pt x="158" y="9"/>
                    <a:pt x="118" y="18"/>
                    <a:pt x="77" y="27"/>
                  </a:cubicBezTo>
                  <a:cubicBezTo>
                    <a:pt x="59" y="32"/>
                    <a:pt x="41" y="36"/>
                    <a:pt x="23" y="45"/>
                  </a:cubicBezTo>
                  <a:cubicBezTo>
                    <a:pt x="14" y="50"/>
                    <a:pt x="5" y="54"/>
                    <a:pt x="5" y="63"/>
                  </a:cubicBezTo>
                  <a:cubicBezTo>
                    <a:pt x="1" y="77"/>
                    <a:pt x="10" y="90"/>
                    <a:pt x="23" y="95"/>
                  </a:cubicBezTo>
                  <a:cubicBezTo>
                    <a:pt x="46" y="95"/>
                    <a:pt x="64" y="99"/>
                    <a:pt x="82" y="99"/>
                  </a:cubicBezTo>
                  <a:cubicBezTo>
                    <a:pt x="122" y="99"/>
                    <a:pt x="167" y="99"/>
                    <a:pt x="208" y="95"/>
                  </a:cubicBezTo>
                  <a:lnTo>
                    <a:pt x="275" y="86"/>
                  </a:lnTo>
                  <a:cubicBezTo>
                    <a:pt x="293" y="81"/>
                    <a:pt x="311" y="77"/>
                    <a:pt x="329" y="72"/>
                  </a:cubicBezTo>
                  <a:cubicBezTo>
                    <a:pt x="347" y="68"/>
                    <a:pt x="370" y="63"/>
                    <a:pt x="388" y="54"/>
                  </a:cubicBezTo>
                  <a:cubicBezTo>
                    <a:pt x="392" y="54"/>
                    <a:pt x="401" y="45"/>
                    <a:pt x="401" y="36"/>
                  </a:cubicBezTo>
                  <a:cubicBezTo>
                    <a:pt x="406" y="23"/>
                    <a:pt x="397" y="9"/>
                    <a:pt x="383" y="9"/>
                  </a:cubicBezTo>
                  <a:cubicBezTo>
                    <a:pt x="361" y="5"/>
                    <a:pt x="343" y="5"/>
                    <a:pt x="325"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2;p19"/>
            <p:cNvSpPr/>
            <p:nvPr/>
          </p:nvSpPr>
          <p:spPr>
            <a:xfrm>
              <a:off x="1239650" y="366550"/>
              <a:ext cx="10050" cy="2500"/>
            </a:xfrm>
            <a:custGeom>
              <a:avLst/>
              <a:gdLst/>
              <a:ahLst/>
              <a:cxnLst/>
              <a:rect l="l" t="t" r="r" b="b"/>
              <a:pathLst>
                <a:path w="402" h="100" extrusionOk="0">
                  <a:moveTo>
                    <a:pt x="266" y="0"/>
                  </a:moveTo>
                  <a:lnTo>
                    <a:pt x="203" y="5"/>
                  </a:lnTo>
                  <a:cubicBezTo>
                    <a:pt x="158" y="9"/>
                    <a:pt x="118" y="14"/>
                    <a:pt x="77" y="27"/>
                  </a:cubicBezTo>
                  <a:cubicBezTo>
                    <a:pt x="59" y="32"/>
                    <a:pt x="41" y="36"/>
                    <a:pt x="23" y="45"/>
                  </a:cubicBezTo>
                  <a:cubicBezTo>
                    <a:pt x="14" y="45"/>
                    <a:pt x="5" y="54"/>
                    <a:pt x="5" y="59"/>
                  </a:cubicBezTo>
                  <a:cubicBezTo>
                    <a:pt x="1" y="72"/>
                    <a:pt x="10" y="86"/>
                    <a:pt x="23" y="90"/>
                  </a:cubicBezTo>
                  <a:cubicBezTo>
                    <a:pt x="41" y="95"/>
                    <a:pt x="64" y="95"/>
                    <a:pt x="82" y="99"/>
                  </a:cubicBezTo>
                  <a:cubicBezTo>
                    <a:pt x="122" y="99"/>
                    <a:pt x="163" y="99"/>
                    <a:pt x="208" y="95"/>
                  </a:cubicBezTo>
                  <a:lnTo>
                    <a:pt x="275" y="86"/>
                  </a:lnTo>
                  <a:cubicBezTo>
                    <a:pt x="293" y="81"/>
                    <a:pt x="311" y="77"/>
                    <a:pt x="329" y="72"/>
                  </a:cubicBezTo>
                  <a:cubicBezTo>
                    <a:pt x="347" y="68"/>
                    <a:pt x="365" y="63"/>
                    <a:pt x="388" y="54"/>
                  </a:cubicBezTo>
                  <a:cubicBezTo>
                    <a:pt x="392" y="50"/>
                    <a:pt x="401" y="45"/>
                    <a:pt x="401" y="36"/>
                  </a:cubicBezTo>
                  <a:cubicBezTo>
                    <a:pt x="401" y="23"/>
                    <a:pt x="397" y="9"/>
                    <a:pt x="379" y="5"/>
                  </a:cubicBezTo>
                  <a:cubicBezTo>
                    <a:pt x="379" y="5"/>
                    <a:pt x="361" y="0"/>
                    <a:pt x="325"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3;p19"/>
            <p:cNvSpPr/>
            <p:nvPr/>
          </p:nvSpPr>
          <p:spPr>
            <a:xfrm>
              <a:off x="1240675" y="378350"/>
              <a:ext cx="10025" cy="2375"/>
            </a:xfrm>
            <a:custGeom>
              <a:avLst/>
              <a:gdLst/>
              <a:ahLst/>
              <a:cxnLst/>
              <a:rect l="l" t="t" r="r" b="b"/>
              <a:pathLst>
                <a:path w="401" h="95" extrusionOk="0">
                  <a:moveTo>
                    <a:pt x="203" y="1"/>
                  </a:moveTo>
                  <a:cubicBezTo>
                    <a:pt x="158" y="5"/>
                    <a:pt x="117" y="14"/>
                    <a:pt x="77" y="23"/>
                  </a:cubicBezTo>
                  <a:cubicBezTo>
                    <a:pt x="59" y="28"/>
                    <a:pt x="41" y="32"/>
                    <a:pt x="23" y="37"/>
                  </a:cubicBezTo>
                  <a:cubicBezTo>
                    <a:pt x="14" y="41"/>
                    <a:pt x="9" y="46"/>
                    <a:pt x="5" y="55"/>
                  </a:cubicBezTo>
                  <a:cubicBezTo>
                    <a:pt x="0" y="68"/>
                    <a:pt x="9" y="82"/>
                    <a:pt x="23" y="82"/>
                  </a:cubicBezTo>
                  <a:cubicBezTo>
                    <a:pt x="41" y="86"/>
                    <a:pt x="59" y="91"/>
                    <a:pt x="81" y="91"/>
                  </a:cubicBezTo>
                  <a:cubicBezTo>
                    <a:pt x="102" y="93"/>
                    <a:pt x="122" y="94"/>
                    <a:pt x="142" y="94"/>
                  </a:cubicBezTo>
                  <a:cubicBezTo>
                    <a:pt x="162" y="94"/>
                    <a:pt x="182" y="93"/>
                    <a:pt x="203" y="91"/>
                  </a:cubicBezTo>
                  <a:lnTo>
                    <a:pt x="270" y="82"/>
                  </a:lnTo>
                  <a:cubicBezTo>
                    <a:pt x="293" y="82"/>
                    <a:pt x="311" y="77"/>
                    <a:pt x="329" y="73"/>
                  </a:cubicBezTo>
                  <a:cubicBezTo>
                    <a:pt x="347" y="68"/>
                    <a:pt x="365" y="64"/>
                    <a:pt x="383" y="55"/>
                  </a:cubicBezTo>
                  <a:cubicBezTo>
                    <a:pt x="392" y="50"/>
                    <a:pt x="396" y="46"/>
                    <a:pt x="401" y="37"/>
                  </a:cubicBezTo>
                  <a:cubicBezTo>
                    <a:pt x="401" y="23"/>
                    <a:pt x="392" y="10"/>
                    <a:pt x="378" y="5"/>
                  </a:cubicBezTo>
                  <a:cubicBezTo>
                    <a:pt x="360" y="5"/>
                    <a:pt x="342" y="1"/>
                    <a:pt x="324"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4;p19"/>
            <p:cNvSpPr/>
            <p:nvPr/>
          </p:nvSpPr>
          <p:spPr>
            <a:xfrm>
              <a:off x="1241575" y="388250"/>
              <a:ext cx="10025" cy="2475"/>
            </a:xfrm>
            <a:custGeom>
              <a:avLst/>
              <a:gdLst/>
              <a:ahLst/>
              <a:cxnLst/>
              <a:rect l="l" t="t" r="r" b="b"/>
              <a:pathLst>
                <a:path w="401" h="99" extrusionOk="0">
                  <a:moveTo>
                    <a:pt x="261" y="1"/>
                  </a:moveTo>
                  <a:lnTo>
                    <a:pt x="194" y="5"/>
                  </a:lnTo>
                  <a:cubicBezTo>
                    <a:pt x="153" y="5"/>
                    <a:pt x="113" y="14"/>
                    <a:pt x="72" y="23"/>
                  </a:cubicBezTo>
                  <a:cubicBezTo>
                    <a:pt x="50" y="28"/>
                    <a:pt x="32" y="37"/>
                    <a:pt x="14" y="41"/>
                  </a:cubicBezTo>
                  <a:cubicBezTo>
                    <a:pt x="9" y="46"/>
                    <a:pt x="5" y="55"/>
                    <a:pt x="0" y="59"/>
                  </a:cubicBezTo>
                  <a:cubicBezTo>
                    <a:pt x="0" y="73"/>
                    <a:pt x="9" y="86"/>
                    <a:pt x="23" y="91"/>
                  </a:cubicBezTo>
                  <a:cubicBezTo>
                    <a:pt x="41" y="95"/>
                    <a:pt x="59" y="95"/>
                    <a:pt x="77" y="95"/>
                  </a:cubicBezTo>
                  <a:cubicBezTo>
                    <a:pt x="97" y="97"/>
                    <a:pt x="118" y="98"/>
                    <a:pt x="140" y="98"/>
                  </a:cubicBezTo>
                  <a:cubicBezTo>
                    <a:pt x="161" y="98"/>
                    <a:pt x="182" y="97"/>
                    <a:pt x="203" y="95"/>
                  </a:cubicBezTo>
                  <a:lnTo>
                    <a:pt x="270" y="86"/>
                  </a:lnTo>
                  <a:cubicBezTo>
                    <a:pt x="288" y="82"/>
                    <a:pt x="311" y="77"/>
                    <a:pt x="324" y="73"/>
                  </a:cubicBezTo>
                  <a:cubicBezTo>
                    <a:pt x="342" y="68"/>
                    <a:pt x="365" y="59"/>
                    <a:pt x="383" y="55"/>
                  </a:cubicBezTo>
                  <a:cubicBezTo>
                    <a:pt x="387" y="50"/>
                    <a:pt x="396" y="46"/>
                    <a:pt x="396" y="37"/>
                  </a:cubicBezTo>
                  <a:cubicBezTo>
                    <a:pt x="401" y="23"/>
                    <a:pt x="392" y="10"/>
                    <a:pt x="378" y="5"/>
                  </a:cubicBezTo>
                  <a:cubicBezTo>
                    <a:pt x="356" y="5"/>
                    <a:pt x="338" y="1"/>
                    <a:pt x="320"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5;p19"/>
            <p:cNvSpPr/>
            <p:nvPr/>
          </p:nvSpPr>
          <p:spPr>
            <a:xfrm>
              <a:off x="1242025" y="398375"/>
              <a:ext cx="10025" cy="2425"/>
            </a:xfrm>
            <a:custGeom>
              <a:avLst/>
              <a:gdLst/>
              <a:ahLst/>
              <a:cxnLst/>
              <a:rect l="l" t="t" r="r" b="b"/>
              <a:pathLst>
                <a:path w="401" h="97" extrusionOk="0">
                  <a:moveTo>
                    <a:pt x="198" y="1"/>
                  </a:moveTo>
                  <a:cubicBezTo>
                    <a:pt x="158" y="5"/>
                    <a:pt x="117" y="14"/>
                    <a:pt x="77" y="23"/>
                  </a:cubicBezTo>
                  <a:cubicBezTo>
                    <a:pt x="54" y="28"/>
                    <a:pt x="36" y="37"/>
                    <a:pt x="18" y="41"/>
                  </a:cubicBezTo>
                  <a:cubicBezTo>
                    <a:pt x="9" y="46"/>
                    <a:pt x="5" y="50"/>
                    <a:pt x="5" y="59"/>
                  </a:cubicBezTo>
                  <a:cubicBezTo>
                    <a:pt x="0" y="73"/>
                    <a:pt x="9" y="86"/>
                    <a:pt x="23" y="90"/>
                  </a:cubicBezTo>
                  <a:cubicBezTo>
                    <a:pt x="41" y="90"/>
                    <a:pt x="59" y="95"/>
                    <a:pt x="81" y="95"/>
                  </a:cubicBezTo>
                  <a:cubicBezTo>
                    <a:pt x="93" y="96"/>
                    <a:pt x="105" y="97"/>
                    <a:pt x="117" y="97"/>
                  </a:cubicBezTo>
                  <a:cubicBezTo>
                    <a:pt x="145" y="97"/>
                    <a:pt x="174" y="94"/>
                    <a:pt x="203" y="90"/>
                  </a:cubicBezTo>
                  <a:lnTo>
                    <a:pt x="270" y="82"/>
                  </a:lnTo>
                  <a:cubicBezTo>
                    <a:pt x="293" y="82"/>
                    <a:pt x="311" y="73"/>
                    <a:pt x="329" y="73"/>
                  </a:cubicBezTo>
                  <a:cubicBezTo>
                    <a:pt x="347" y="64"/>
                    <a:pt x="365" y="59"/>
                    <a:pt x="383" y="55"/>
                  </a:cubicBezTo>
                  <a:cubicBezTo>
                    <a:pt x="392" y="50"/>
                    <a:pt x="396" y="41"/>
                    <a:pt x="401" y="37"/>
                  </a:cubicBezTo>
                  <a:cubicBezTo>
                    <a:pt x="401" y="19"/>
                    <a:pt x="392" y="5"/>
                    <a:pt x="378" y="5"/>
                  </a:cubicBezTo>
                  <a:cubicBezTo>
                    <a:pt x="360" y="1"/>
                    <a:pt x="342" y="1"/>
                    <a:pt x="324"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6;p19"/>
            <p:cNvSpPr/>
            <p:nvPr/>
          </p:nvSpPr>
          <p:spPr>
            <a:xfrm>
              <a:off x="1241675" y="409725"/>
              <a:ext cx="10050" cy="2500"/>
            </a:xfrm>
            <a:custGeom>
              <a:avLst/>
              <a:gdLst/>
              <a:ahLst/>
              <a:cxnLst/>
              <a:rect l="l" t="t" r="r" b="b"/>
              <a:pathLst>
                <a:path w="402" h="100" extrusionOk="0">
                  <a:moveTo>
                    <a:pt x="266" y="1"/>
                  </a:moveTo>
                  <a:lnTo>
                    <a:pt x="199" y="5"/>
                  </a:lnTo>
                  <a:cubicBezTo>
                    <a:pt x="158" y="10"/>
                    <a:pt x="113" y="19"/>
                    <a:pt x="73" y="28"/>
                  </a:cubicBezTo>
                  <a:cubicBezTo>
                    <a:pt x="55" y="32"/>
                    <a:pt x="37" y="37"/>
                    <a:pt x="19" y="46"/>
                  </a:cubicBezTo>
                  <a:cubicBezTo>
                    <a:pt x="10" y="50"/>
                    <a:pt x="5" y="55"/>
                    <a:pt x="5" y="64"/>
                  </a:cubicBezTo>
                  <a:cubicBezTo>
                    <a:pt x="1" y="77"/>
                    <a:pt x="10" y="91"/>
                    <a:pt x="23" y="91"/>
                  </a:cubicBezTo>
                  <a:cubicBezTo>
                    <a:pt x="41" y="95"/>
                    <a:pt x="64" y="100"/>
                    <a:pt x="82" y="100"/>
                  </a:cubicBezTo>
                  <a:cubicBezTo>
                    <a:pt x="122" y="100"/>
                    <a:pt x="163" y="100"/>
                    <a:pt x="208" y="95"/>
                  </a:cubicBezTo>
                  <a:lnTo>
                    <a:pt x="275" y="86"/>
                  </a:lnTo>
                  <a:cubicBezTo>
                    <a:pt x="293" y="82"/>
                    <a:pt x="311" y="77"/>
                    <a:pt x="329" y="73"/>
                  </a:cubicBezTo>
                  <a:cubicBezTo>
                    <a:pt x="347" y="68"/>
                    <a:pt x="365" y="64"/>
                    <a:pt x="388" y="55"/>
                  </a:cubicBezTo>
                  <a:cubicBezTo>
                    <a:pt x="392" y="55"/>
                    <a:pt x="401" y="46"/>
                    <a:pt x="401" y="37"/>
                  </a:cubicBezTo>
                  <a:cubicBezTo>
                    <a:pt x="401" y="23"/>
                    <a:pt x="392" y="10"/>
                    <a:pt x="383" y="10"/>
                  </a:cubicBezTo>
                  <a:cubicBezTo>
                    <a:pt x="361" y="5"/>
                    <a:pt x="343" y="1"/>
                    <a:pt x="325" y="1"/>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7;p19"/>
            <p:cNvSpPr/>
            <p:nvPr/>
          </p:nvSpPr>
          <p:spPr>
            <a:xfrm>
              <a:off x="1187700" y="356550"/>
              <a:ext cx="45350" cy="33575"/>
            </a:xfrm>
            <a:custGeom>
              <a:avLst/>
              <a:gdLst/>
              <a:ahLst/>
              <a:cxnLst/>
              <a:rect l="l" t="t" r="r" b="b"/>
              <a:pathLst>
                <a:path w="1814" h="1343" extrusionOk="0">
                  <a:moveTo>
                    <a:pt x="1428" y="0"/>
                  </a:moveTo>
                  <a:cubicBezTo>
                    <a:pt x="1022" y="0"/>
                    <a:pt x="232" y="61"/>
                    <a:pt x="135" y="122"/>
                  </a:cubicBezTo>
                  <a:cubicBezTo>
                    <a:pt x="0" y="207"/>
                    <a:pt x="99" y="1246"/>
                    <a:pt x="266" y="1305"/>
                  </a:cubicBezTo>
                  <a:cubicBezTo>
                    <a:pt x="331" y="1326"/>
                    <a:pt x="574" y="1342"/>
                    <a:pt x="847" y="1342"/>
                  </a:cubicBezTo>
                  <a:cubicBezTo>
                    <a:pt x="1267" y="1342"/>
                    <a:pt x="1758" y="1303"/>
                    <a:pt x="1777" y="1183"/>
                  </a:cubicBezTo>
                  <a:cubicBezTo>
                    <a:pt x="1813" y="985"/>
                    <a:pt x="1813" y="59"/>
                    <a:pt x="1647" y="14"/>
                  </a:cubicBezTo>
                  <a:cubicBezTo>
                    <a:pt x="1613" y="4"/>
                    <a:pt x="1533" y="0"/>
                    <a:pt x="1428"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8;p19"/>
            <p:cNvSpPr/>
            <p:nvPr/>
          </p:nvSpPr>
          <p:spPr>
            <a:xfrm>
              <a:off x="1189825" y="358150"/>
              <a:ext cx="41200" cy="30450"/>
            </a:xfrm>
            <a:custGeom>
              <a:avLst/>
              <a:gdLst/>
              <a:ahLst/>
              <a:cxnLst/>
              <a:rect l="l" t="t" r="r" b="b"/>
              <a:pathLst>
                <a:path w="1648" h="1218" extrusionOk="0">
                  <a:moveTo>
                    <a:pt x="1296" y="0"/>
                  </a:moveTo>
                  <a:cubicBezTo>
                    <a:pt x="926" y="0"/>
                    <a:pt x="211" y="55"/>
                    <a:pt x="122" y="111"/>
                  </a:cubicBezTo>
                  <a:cubicBezTo>
                    <a:pt x="1" y="183"/>
                    <a:pt x="91" y="1133"/>
                    <a:pt x="244" y="1182"/>
                  </a:cubicBezTo>
                  <a:cubicBezTo>
                    <a:pt x="303" y="1202"/>
                    <a:pt x="529" y="1217"/>
                    <a:pt x="780" y="1217"/>
                  </a:cubicBezTo>
                  <a:cubicBezTo>
                    <a:pt x="1159" y="1217"/>
                    <a:pt x="1597" y="1182"/>
                    <a:pt x="1616" y="1074"/>
                  </a:cubicBezTo>
                  <a:cubicBezTo>
                    <a:pt x="1647" y="894"/>
                    <a:pt x="1647" y="53"/>
                    <a:pt x="1499" y="13"/>
                  </a:cubicBezTo>
                  <a:cubicBezTo>
                    <a:pt x="1467" y="4"/>
                    <a:pt x="1394" y="0"/>
                    <a:pt x="1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9;p19"/>
            <p:cNvSpPr/>
            <p:nvPr/>
          </p:nvSpPr>
          <p:spPr>
            <a:xfrm>
              <a:off x="1196350" y="368000"/>
              <a:ext cx="30850" cy="3625"/>
            </a:xfrm>
            <a:custGeom>
              <a:avLst/>
              <a:gdLst/>
              <a:ahLst/>
              <a:cxnLst/>
              <a:rect l="l" t="t" r="r" b="b"/>
              <a:pathLst>
                <a:path w="1234" h="145" extrusionOk="0">
                  <a:moveTo>
                    <a:pt x="1188" y="1"/>
                  </a:moveTo>
                  <a:lnTo>
                    <a:pt x="46" y="73"/>
                  </a:lnTo>
                  <a:cubicBezTo>
                    <a:pt x="1" y="73"/>
                    <a:pt x="1" y="145"/>
                    <a:pt x="46" y="145"/>
                  </a:cubicBezTo>
                  <a:lnTo>
                    <a:pt x="50" y="145"/>
                  </a:lnTo>
                  <a:lnTo>
                    <a:pt x="1193" y="68"/>
                  </a:lnTo>
                  <a:cubicBezTo>
                    <a:pt x="1233" y="59"/>
                    <a:pt x="1229" y="1"/>
                    <a:pt x="118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0;p19"/>
            <p:cNvSpPr/>
            <p:nvPr/>
          </p:nvSpPr>
          <p:spPr>
            <a:xfrm>
              <a:off x="1196925" y="377800"/>
              <a:ext cx="30825" cy="3625"/>
            </a:xfrm>
            <a:custGeom>
              <a:avLst/>
              <a:gdLst/>
              <a:ahLst/>
              <a:cxnLst/>
              <a:rect l="l" t="t" r="r" b="b"/>
              <a:pathLst>
                <a:path w="1233" h="145" extrusionOk="0">
                  <a:moveTo>
                    <a:pt x="1188" y="0"/>
                  </a:moveTo>
                  <a:lnTo>
                    <a:pt x="45" y="72"/>
                  </a:lnTo>
                  <a:cubicBezTo>
                    <a:pt x="0" y="72"/>
                    <a:pt x="0" y="144"/>
                    <a:pt x="45" y="144"/>
                  </a:cubicBezTo>
                  <a:lnTo>
                    <a:pt x="50" y="144"/>
                  </a:lnTo>
                  <a:lnTo>
                    <a:pt x="1192" y="68"/>
                  </a:lnTo>
                  <a:cubicBezTo>
                    <a:pt x="1233" y="59"/>
                    <a:pt x="1228" y="0"/>
                    <a:pt x="11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1;p19"/>
            <p:cNvSpPr/>
            <p:nvPr/>
          </p:nvSpPr>
          <p:spPr>
            <a:xfrm>
              <a:off x="1173750" y="324325"/>
              <a:ext cx="19250" cy="28400"/>
            </a:xfrm>
            <a:custGeom>
              <a:avLst/>
              <a:gdLst/>
              <a:ahLst/>
              <a:cxnLst/>
              <a:rect l="l" t="t" r="r" b="b"/>
              <a:pathLst>
                <a:path w="770" h="1136" extrusionOk="0">
                  <a:moveTo>
                    <a:pt x="629" y="0"/>
                  </a:moveTo>
                  <a:cubicBezTo>
                    <a:pt x="472" y="0"/>
                    <a:pt x="188" y="140"/>
                    <a:pt x="145" y="227"/>
                  </a:cubicBezTo>
                  <a:cubicBezTo>
                    <a:pt x="86" y="344"/>
                    <a:pt x="1" y="1105"/>
                    <a:pt x="118" y="1132"/>
                  </a:cubicBezTo>
                  <a:cubicBezTo>
                    <a:pt x="127" y="1134"/>
                    <a:pt x="136" y="1135"/>
                    <a:pt x="145" y="1135"/>
                  </a:cubicBezTo>
                  <a:cubicBezTo>
                    <a:pt x="320" y="1135"/>
                    <a:pt x="275" y="625"/>
                    <a:pt x="365" y="475"/>
                  </a:cubicBezTo>
                  <a:cubicBezTo>
                    <a:pt x="464" y="304"/>
                    <a:pt x="770" y="245"/>
                    <a:pt x="729" y="56"/>
                  </a:cubicBezTo>
                  <a:cubicBezTo>
                    <a:pt x="720" y="16"/>
                    <a:pt x="682"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2;p19"/>
            <p:cNvSpPr/>
            <p:nvPr/>
          </p:nvSpPr>
          <p:spPr>
            <a:xfrm>
              <a:off x="1193875" y="322225"/>
              <a:ext cx="8425" cy="4950"/>
            </a:xfrm>
            <a:custGeom>
              <a:avLst/>
              <a:gdLst/>
              <a:ahLst/>
              <a:cxnLst/>
              <a:rect l="l" t="t" r="r" b="b"/>
              <a:pathLst>
                <a:path w="337" h="198" extrusionOk="0">
                  <a:moveTo>
                    <a:pt x="199" y="0"/>
                  </a:moveTo>
                  <a:cubicBezTo>
                    <a:pt x="107" y="0"/>
                    <a:pt x="1" y="48"/>
                    <a:pt x="1" y="118"/>
                  </a:cubicBezTo>
                  <a:cubicBezTo>
                    <a:pt x="1" y="172"/>
                    <a:pt x="69" y="198"/>
                    <a:pt x="143" y="198"/>
                  </a:cubicBezTo>
                  <a:cubicBezTo>
                    <a:pt x="235" y="198"/>
                    <a:pt x="337" y="159"/>
                    <a:pt x="329" y="86"/>
                  </a:cubicBezTo>
                  <a:cubicBezTo>
                    <a:pt x="325" y="26"/>
                    <a:pt x="266"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p19"/>
            <p:cNvSpPr/>
            <p:nvPr/>
          </p:nvSpPr>
          <p:spPr>
            <a:xfrm>
              <a:off x="1090875" y="583225"/>
              <a:ext cx="13950" cy="13775"/>
            </a:xfrm>
            <a:custGeom>
              <a:avLst/>
              <a:gdLst/>
              <a:ahLst/>
              <a:cxnLst/>
              <a:rect l="l" t="t" r="r" b="b"/>
              <a:pathLst>
                <a:path w="558" h="551" extrusionOk="0">
                  <a:moveTo>
                    <a:pt x="247" y="1"/>
                  </a:moveTo>
                  <a:cubicBezTo>
                    <a:pt x="221" y="1"/>
                    <a:pt x="195" y="5"/>
                    <a:pt x="171" y="16"/>
                  </a:cubicBezTo>
                  <a:cubicBezTo>
                    <a:pt x="50" y="65"/>
                    <a:pt x="0" y="227"/>
                    <a:pt x="59" y="367"/>
                  </a:cubicBezTo>
                  <a:cubicBezTo>
                    <a:pt x="109" y="482"/>
                    <a:pt x="214" y="551"/>
                    <a:pt x="314" y="551"/>
                  </a:cubicBezTo>
                  <a:cubicBezTo>
                    <a:pt x="339" y="551"/>
                    <a:pt x="364" y="547"/>
                    <a:pt x="387" y="538"/>
                  </a:cubicBezTo>
                  <a:cubicBezTo>
                    <a:pt x="508" y="488"/>
                    <a:pt x="558" y="326"/>
                    <a:pt x="499" y="182"/>
                  </a:cubicBezTo>
                  <a:cubicBezTo>
                    <a:pt x="453" y="72"/>
                    <a:pt x="347" y="1"/>
                    <a:pt x="247"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4;p19"/>
            <p:cNvSpPr/>
            <p:nvPr/>
          </p:nvSpPr>
          <p:spPr>
            <a:xfrm>
              <a:off x="1096500" y="578650"/>
              <a:ext cx="8100" cy="10050"/>
            </a:xfrm>
            <a:custGeom>
              <a:avLst/>
              <a:gdLst/>
              <a:ahLst/>
              <a:cxnLst/>
              <a:rect l="l" t="t" r="r" b="b"/>
              <a:pathLst>
                <a:path w="324" h="402" extrusionOk="0">
                  <a:moveTo>
                    <a:pt x="287" y="0"/>
                  </a:moveTo>
                  <a:cubicBezTo>
                    <a:pt x="260" y="0"/>
                    <a:pt x="250" y="65"/>
                    <a:pt x="149" y="163"/>
                  </a:cubicBezTo>
                  <a:cubicBezTo>
                    <a:pt x="104" y="199"/>
                    <a:pt x="54" y="230"/>
                    <a:pt x="0" y="253"/>
                  </a:cubicBezTo>
                  <a:cubicBezTo>
                    <a:pt x="0" y="307"/>
                    <a:pt x="122" y="401"/>
                    <a:pt x="122" y="401"/>
                  </a:cubicBezTo>
                  <a:cubicBezTo>
                    <a:pt x="310" y="289"/>
                    <a:pt x="324" y="14"/>
                    <a:pt x="292" y="1"/>
                  </a:cubicBezTo>
                  <a:cubicBezTo>
                    <a:pt x="291" y="0"/>
                    <a:pt x="289" y="0"/>
                    <a:pt x="287"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5;p19"/>
            <p:cNvSpPr/>
            <p:nvPr/>
          </p:nvSpPr>
          <p:spPr>
            <a:xfrm>
              <a:off x="1045425" y="601725"/>
              <a:ext cx="13975" cy="13775"/>
            </a:xfrm>
            <a:custGeom>
              <a:avLst/>
              <a:gdLst/>
              <a:ahLst/>
              <a:cxnLst/>
              <a:rect l="l" t="t" r="r" b="b"/>
              <a:pathLst>
                <a:path w="559" h="551" extrusionOk="0">
                  <a:moveTo>
                    <a:pt x="254" y="1"/>
                  </a:moveTo>
                  <a:cubicBezTo>
                    <a:pt x="226" y="1"/>
                    <a:pt x="198" y="6"/>
                    <a:pt x="172" y="18"/>
                  </a:cubicBezTo>
                  <a:cubicBezTo>
                    <a:pt x="50" y="68"/>
                    <a:pt x="1" y="225"/>
                    <a:pt x="64" y="364"/>
                  </a:cubicBezTo>
                  <a:cubicBezTo>
                    <a:pt x="114" y="479"/>
                    <a:pt x="215" y="550"/>
                    <a:pt x="315" y="550"/>
                  </a:cubicBezTo>
                  <a:cubicBezTo>
                    <a:pt x="341" y="550"/>
                    <a:pt x="367" y="546"/>
                    <a:pt x="392" y="535"/>
                  </a:cubicBezTo>
                  <a:cubicBezTo>
                    <a:pt x="514" y="486"/>
                    <a:pt x="559" y="324"/>
                    <a:pt x="500" y="184"/>
                  </a:cubicBezTo>
                  <a:cubicBezTo>
                    <a:pt x="454" y="72"/>
                    <a:pt x="354" y="1"/>
                    <a:pt x="254"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p19"/>
            <p:cNvSpPr/>
            <p:nvPr/>
          </p:nvSpPr>
          <p:spPr>
            <a:xfrm>
              <a:off x="1051050" y="597075"/>
              <a:ext cx="8250" cy="9950"/>
            </a:xfrm>
            <a:custGeom>
              <a:avLst/>
              <a:gdLst/>
              <a:ahLst/>
              <a:cxnLst/>
              <a:rect l="l" t="t" r="r" b="b"/>
              <a:pathLst>
                <a:path w="330" h="398" extrusionOk="0">
                  <a:moveTo>
                    <a:pt x="291" y="1"/>
                  </a:moveTo>
                  <a:cubicBezTo>
                    <a:pt x="261" y="1"/>
                    <a:pt x="251" y="66"/>
                    <a:pt x="149" y="164"/>
                  </a:cubicBezTo>
                  <a:cubicBezTo>
                    <a:pt x="104" y="200"/>
                    <a:pt x="55" y="231"/>
                    <a:pt x="1" y="254"/>
                  </a:cubicBezTo>
                  <a:cubicBezTo>
                    <a:pt x="5" y="307"/>
                    <a:pt x="122" y="397"/>
                    <a:pt x="122" y="397"/>
                  </a:cubicBezTo>
                  <a:cubicBezTo>
                    <a:pt x="316" y="289"/>
                    <a:pt x="329" y="11"/>
                    <a:pt x="298" y="2"/>
                  </a:cubicBezTo>
                  <a:cubicBezTo>
                    <a:pt x="295" y="1"/>
                    <a:pt x="293" y="1"/>
                    <a:pt x="291" y="1"/>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7;p19"/>
            <p:cNvSpPr/>
            <p:nvPr/>
          </p:nvSpPr>
          <p:spPr>
            <a:xfrm>
              <a:off x="1224575" y="618125"/>
              <a:ext cx="207300" cy="85875"/>
            </a:xfrm>
            <a:custGeom>
              <a:avLst/>
              <a:gdLst/>
              <a:ahLst/>
              <a:cxnLst/>
              <a:rect l="l" t="t" r="r" b="b"/>
              <a:pathLst>
                <a:path w="8292" h="3435" extrusionOk="0">
                  <a:moveTo>
                    <a:pt x="6893" y="1"/>
                  </a:moveTo>
                  <a:lnTo>
                    <a:pt x="6888" y="10"/>
                  </a:lnTo>
                  <a:cubicBezTo>
                    <a:pt x="6888" y="10"/>
                    <a:pt x="5683" y="1503"/>
                    <a:pt x="5143" y="1683"/>
                  </a:cubicBezTo>
                  <a:cubicBezTo>
                    <a:pt x="5134" y="1683"/>
                    <a:pt x="5129" y="1683"/>
                    <a:pt x="5120" y="1688"/>
                  </a:cubicBezTo>
                  <a:cubicBezTo>
                    <a:pt x="4596" y="1834"/>
                    <a:pt x="2320" y="2367"/>
                    <a:pt x="2178" y="2367"/>
                  </a:cubicBezTo>
                  <a:cubicBezTo>
                    <a:pt x="2176" y="2367"/>
                    <a:pt x="2175" y="2367"/>
                    <a:pt x="2174" y="2367"/>
                  </a:cubicBezTo>
                  <a:cubicBezTo>
                    <a:pt x="2098" y="2351"/>
                    <a:pt x="1761" y="2103"/>
                    <a:pt x="1377" y="2103"/>
                  </a:cubicBezTo>
                  <a:cubicBezTo>
                    <a:pt x="1330" y="2103"/>
                    <a:pt x="1282" y="2107"/>
                    <a:pt x="1234" y="2115"/>
                  </a:cubicBezTo>
                  <a:cubicBezTo>
                    <a:pt x="1000" y="2156"/>
                    <a:pt x="1531" y="2331"/>
                    <a:pt x="1531" y="2331"/>
                  </a:cubicBezTo>
                  <a:cubicBezTo>
                    <a:pt x="1342" y="2300"/>
                    <a:pt x="1148" y="2273"/>
                    <a:pt x="955" y="2264"/>
                  </a:cubicBezTo>
                  <a:cubicBezTo>
                    <a:pt x="885" y="2259"/>
                    <a:pt x="820" y="2257"/>
                    <a:pt x="758" y="2257"/>
                  </a:cubicBezTo>
                  <a:cubicBezTo>
                    <a:pt x="470" y="2257"/>
                    <a:pt x="280" y="2306"/>
                    <a:pt x="280" y="2381"/>
                  </a:cubicBezTo>
                  <a:cubicBezTo>
                    <a:pt x="280" y="2471"/>
                    <a:pt x="374" y="2552"/>
                    <a:pt x="374" y="2552"/>
                  </a:cubicBezTo>
                  <a:lnTo>
                    <a:pt x="374" y="2556"/>
                  </a:lnTo>
                  <a:cubicBezTo>
                    <a:pt x="1" y="2655"/>
                    <a:pt x="406" y="2839"/>
                    <a:pt x="563" y="2839"/>
                  </a:cubicBezTo>
                  <a:cubicBezTo>
                    <a:pt x="334" y="2853"/>
                    <a:pt x="289" y="2992"/>
                    <a:pt x="410" y="3037"/>
                  </a:cubicBezTo>
                  <a:cubicBezTo>
                    <a:pt x="410" y="3037"/>
                    <a:pt x="1424" y="3435"/>
                    <a:pt x="1932" y="3435"/>
                  </a:cubicBezTo>
                  <a:cubicBezTo>
                    <a:pt x="1978" y="3435"/>
                    <a:pt x="2020" y="3431"/>
                    <a:pt x="2057" y="3424"/>
                  </a:cubicBezTo>
                  <a:cubicBezTo>
                    <a:pt x="2471" y="3339"/>
                    <a:pt x="4635" y="3415"/>
                    <a:pt x="5759" y="3132"/>
                  </a:cubicBezTo>
                  <a:cubicBezTo>
                    <a:pt x="5836" y="3114"/>
                    <a:pt x="5908" y="3091"/>
                    <a:pt x="5975" y="3073"/>
                  </a:cubicBezTo>
                  <a:cubicBezTo>
                    <a:pt x="7005" y="2718"/>
                    <a:pt x="8274" y="1364"/>
                    <a:pt x="8274" y="1364"/>
                  </a:cubicBezTo>
                  <a:lnTo>
                    <a:pt x="8292" y="1341"/>
                  </a:lnTo>
                  <a:cubicBezTo>
                    <a:pt x="7896" y="1062"/>
                    <a:pt x="7221" y="374"/>
                    <a:pt x="6893" y="1"/>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8;p19"/>
            <p:cNvSpPr/>
            <p:nvPr/>
          </p:nvSpPr>
          <p:spPr>
            <a:xfrm>
              <a:off x="1230200" y="499550"/>
              <a:ext cx="28950" cy="16950"/>
            </a:xfrm>
            <a:custGeom>
              <a:avLst/>
              <a:gdLst/>
              <a:ahLst/>
              <a:cxnLst/>
              <a:rect l="l" t="t" r="r" b="b"/>
              <a:pathLst>
                <a:path w="1158" h="678" extrusionOk="0">
                  <a:moveTo>
                    <a:pt x="623" y="0"/>
                  </a:moveTo>
                  <a:cubicBezTo>
                    <a:pt x="527" y="0"/>
                    <a:pt x="432" y="21"/>
                    <a:pt x="347" y="65"/>
                  </a:cubicBezTo>
                  <a:cubicBezTo>
                    <a:pt x="122" y="173"/>
                    <a:pt x="1" y="389"/>
                    <a:pt x="82" y="448"/>
                  </a:cubicBezTo>
                  <a:cubicBezTo>
                    <a:pt x="104" y="465"/>
                    <a:pt x="140" y="471"/>
                    <a:pt x="182" y="471"/>
                  </a:cubicBezTo>
                  <a:cubicBezTo>
                    <a:pt x="342" y="471"/>
                    <a:pt x="595" y="376"/>
                    <a:pt x="595" y="376"/>
                  </a:cubicBezTo>
                  <a:lnTo>
                    <a:pt x="811" y="677"/>
                  </a:lnTo>
                  <a:cubicBezTo>
                    <a:pt x="811" y="677"/>
                    <a:pt x="1157" y="74"/>
                    <a:pt x="716" y="7"/>
                  </a:cubicBezTo>
                  <a:cubicBezTo>
                    <a:pt x="685" y="2"/>
                    <a:pt x="654" y="0"/>
                    <a:pt x="623"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9;p19"/>
            <p:cNvSpPr/>
            <p:nvPr/>
          </p:nvSpPr>
          <p:spPr>
            <a:xfrm>
              <a:off x="1230650" y="498475"/>
              <a:ext cx="24000" cy="18425"/>
            </a:xfrm>
            <a:custGeom>
              <a:avLst/>
              <a:gdLst/>
              <a:ahLst/>
              <a:cxnLst/>
              <a:rect l="l" t="t" r="r" b="b"/>
              <a:pathLst>
                <a:path w="960" h="737" extrusionOk="0">
                  <a:moveTo>
                    <a:pt x="599" y="0"/>
                  </a:moveTo>
                  <a:cubicBezTo>
                    <a:pt x="563" y="0"/>
                    <a:pt x="523" y="5"/>
                    <a:pt x="487" y="9"/>
                  </a:cubicBezTo>
                  <a:cubicBezTo>
                    <a:pt x="451" y="18"/>
                    <a:pt x="415" y="27"/>
                    <a:pt x="379" y="41"/>
                  </a:cubicBezTo>
                  <a:cubicBezTo>
                    <a:pt x="307" y="63"/>
                    <a:pt x="244" y="99"/>
                    <a:pt x="185" y="149"/>
                  </a:cubicBezTo>
                  <a:cubicBezTo>
                    <a:pt x="127" y="194"/>
                    <a:pt x="77" y="248"/>
                    <a:pt x="37" y="311"/>
                  </a:cubicBezTo>
                  <a:cubicBezTo>
                    <a:pt x="19" y="342"/>
                    <a:pt x="5" y="378"/>
                    <a:pt x="1" y="414"/>
                  </a:cubicBezTo>
                  <a:cubicBezTo>
                    <a:pt x="1" y="437"/>
                    <a:pt x="1" y="459"/>
                    <a:pt x="10" y="482"/>
                  </a:cubicBezTo>
                  <a:cubicBezTo>
                    <a:pt x="14" y="491"/>
                    <a:pt x="19" y="500"/>
                    <a:pt x="28" y="509"/>
                  </a:cubicBezTo>
                  <a:cubicBezTo>
                    <a:pt x="32" y="518"/>
                    <a:pt x="41" y="522"/>
                    <a:pt x="46" y="527"/>
                  </a:cubicBezTo>
                  <a:lnTo>
                    <a:pt x="55" y="531"/>
                  </a:lnTo>
                  <a:cubicBezTo>
                    <a:pt x="73" y="540"/>
                    <a:pt x="91" y="545"/>
                    <a:pt x="109" y="549"/>
                  </a:cubicBezTo>
                  <a:lnTo>
                    <a:pt x="158" y="549"/>
                  </a:lnTo>
                  <a:cubicBezTo>
                    <a:pt x="185" y="549"/>
                    <a:pt x="217" y="545"/>
                    <a:pt x="244" y="540"/>
                  </a:cubicBezTo>
                  <a:cubicBezTo>
                    <a:pt x="329" y="522"/>
                    <a:pt x="410" y="500"/>
                    <a:pt x="491" y="468"/>
                  </a:cubicBezTo>
                  <a:cubicBezTo>
                    <a:pt x="550" y="446"/>
                    <a:pt x="581" y="432"/>
                    <a:pt x="581" y="432"/>
                  </a:cubicBezTo>
                  <a:cubicBezTo>
                    <a:pt x="586" y="428"/>
                    <a:pt x="590" y="423"/>
                    <a:pt x="590" y="419"/>
                  </a:cubicBezTo>
                  <a:cubicBezTo>
                    <a:pt x="587" y="412"/>
                    <a:pt x="584" y="408"/>
                    <a:pt x="579" y="408"/>
                  </a:cubicBezTo>
                  <a:cubicBezTo>
                    <a:pt x="577" y="408"/>
                    <a:pt x="575" y="408"/>
                    <a:pt x="572" y="410"/>
                  </a:cubicBezTo>
                  <a:lnTo>
                    <a:pt x="482" y="432"/>
                  </a:lnTo>
                  <a:cubicBezTo>
                    <a:pt x="401" y="455"/>
                    <a:pt x="320" y="473"/>
                    <a:pt x="235" y="482"/>
                  </a:cubicBezTo>
                  <a:cubicBezTo>
                    <a:pt x="220" y="485"/>
                    <a:pt x="204" y="486"/>
                    <a:pt x="188" y="486"/>
                  </a:cubicBezTo>
                  <a:cubicBezTo>
                    <a:pt x="155" y="486"/>
                    <a:pt x="121" y="480"/>
                    <a:pt x="91" y="468"/>
                  </a:cubicBezTo>
                  <a:cubicBezTo>
                    <a:pt x="64" y="464"/>
                    <a:pt x="77" y="401"/>
                    <a:pt x="109" y="351"/>
                  </a:cubicBezTo>
                  <a:cubicBezTo>
                    <a:pt x="145" y="297"/>
                    <a:pt x="185" y="252"/>
                    <a:pt x="235" y="216"/>
                  </a:cubicBezTo>
                  <a:cubicBezTo>
                    <a:pt x="289" y="176"/>
                    <a:pt x="347" y="144"/>
                    <a:pt x="410" y="126"/>
                  </a:cubicBezTo>
                  <a:cubicBezTo>
                    <a:pt x="437" y="113"/>
                    <a:pt x="473" y="108"/>
                    <a:pt x="505" y="99"/>
                  </a:cubicBezTo>
                  <a:lnTo>
                    <a:pt x="595" y="90"/>
                  </a:lnTo>
                  <a:lnTo>
                    <a:pt x="694" y="99"/>
                  </a:lnTo>
                  <a:cubicBezTo>
                    <a:pt x="721" y="99"/>
                    <a:pt x="752" y="108"/>
                    <a:pt x="775" y="122"/>
                  </a:cubicBezTo>
                  <a:cubicBezTo>
                    <a:pt x="824" y="140"/>
                    <a:pt x="860" y="185"/>
                    <a:pt x="874" y="234"/>
                  </a:cubicBezTo>
                  <a:cubicBezTo>
                    <a:pt x="887" y="284"/>
                    <a:pt x="887" y="338"/>
                    <a:pt x="883" y="387"/>
                  </a:cubicBezTo>
                  <a:cubicBezTo>
                    <a:pt x="869" y="468"/>
                    <a:pt x="847" y="549"/>
                    <a:pt x="815" y="626"/>
                  </a:cubicBezTo>
                  <a:cubicBezTo>
                    <a:pt x="793" y="684"/>
                    <a:pt x="779" y="716"/>
                    <a:pt x="779" y="716"/>
                  </a:cubicBezTo>
                  <a:cubicBezTo>
                    <a:pt x="775" y="720"/>
                    <a:pt x="775" y="729"/>
                    <a:pt x="784" y="734"/>
                  </a:cubicBezTo>
                  <a:cubicBezTo>
                    <a:pt x="786" y="735"/>
                    <a:pt x="788" y="737"/>
                    <a:pt x="791" y="737"/>
                  </a:cubicBezTo>
                  <a:cubicBezTo>
                    <a:pt x="795" y="737"/>
                    <a:pt x="799" y="734"/>
                    <a:pt x="802" y="729"/>
                  </a:cubicBezTo>
                  <a:cubicBezTo>
                    <a:pt x="820" y="702"/>
                    <a:pt x="838" y="675"/>
                    <a:pt x="851" y="644"/>
                  </a:cubicBezTo>
                  <a:cubicBezTo>
                    <a:pt x="865" y="617"/>
                    <a:pt x="883" y="581"/>
                    <a:pt x="901" y="540"/>
                  </a:cubicBezTo>
                  <a:cubicBezTo>
                    <a:pt x="919" y="495"/>
                    <a:pt x="932" y="446"/>
                    <a:pt x="941" y="401"/>
                  </a:cubicBezTo>
                  <a:cubicBezTo>
                    <a:pt x="959" y="338"/>
                    <a:pt x="959" y="275"/>
                    <a:pt x="946" y="216"/>
                  </a:cubicBezTo>
                  <a:cubicBezTo>
                    <a:pt x="941" y="198"/>
                    <a:pt x="937" y="180"/>
                    <a:pt x="932" y="167"/>
                  </a:cubicBezTo>
                  <a:cubicBezTo>
                    <a:pt x="923" y="149"/>
                    <a:pt x="910" y="131"/>
                    <a:pt x="901" y="117"/>
                  </a:cubicBezTo>
                  <a:cubicBezTo>
                    <a:pt x="878" y="86"/>
                    <a:pt x="847" y="63"/>
                    <a:pt x="811" y="45"/>
                  </a:cubicBezTo>
                  <a:cubicBezTo>
                    <a:pt x="779" y="27"/>
                    <a:pt x="743" y="14"/>
                    <a:pt x="707" y="9"/>
                  </a:cubicBezTo>
                  <a:cubicBezTo>
                    <a:pt x="662" y="5"/>
                    <a:pt x="635" y="0"/>
                    <a:pt x="599" y="0"/>
                  </a:cubicBezTo>
                  <a:close/>
                </a:path>
              </a:pathLst>
            </a:custGeom>
            <a:solidFill>
              <a:srgbClr val="8C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0;p19"/>
            <p:cNvSpPr/>
            <p:nvPr/>
          </p:nvSpPr>
          <p:spPr>
            <a:xfrm>
              <a:off x="1390575" y="564600"/>
              <a:ext cx="82425" cy="91350"/>
            </a:xfrm>
            <a:custGeom>
              <a:avLst/>
              <a:gdLst/>
              <a:ahLst/>
              <a:cxnLst/>
              <a:rect l="l" t="t" r="r" b="b"/>
              <a:pathLst>
                <a:path w="3297" h="3654" extrusionOk="0">
                  <a:moveTo>
                    <a:pt x="1539" y="1"/>
                  </a:moveTo>
                  <a:cubicBezTo>
                    <a:pt x="1532" y="1"/>
                    <a:pt x="1524" y="3"/>
                    <a:pt x="1517" y="9"/>
                  </a:cubicBezTo>
                  <a:lnTo>
                    <a:pt x="1315" y="225"/>
                  </a:lnTo>
                  <a:cubicBezTo>
                    <a:pt x="1184" y="360"/>
                    <a:pt x="1000" y="554"/>
                    <a:pt x="784" y="797"/>
                  </a:cubicBezTo>
                  <a:cubicBezTo>
                    <a:pt x="680" y="918"/>
                    <a:pt x="568" y="1053"/>
                    <a:pt x="446" y="1193"/>
                  </a:cubicBezTo>
                  <a:cubicBezTo>
                    <a:pt x="320" y="1346"/>
                    <a:pt x="203" y="1503"/>
                    <a:pt x="100" y="1665"/>
                  </a:cubicBezTo>
                  <a:cubicBezTo>
                    <a:pt x="68" y="1714"/>
                    <a:pt x="46" y="1759"/>
                    <a:pt x="23" y="1813"/>
                  </a:cubicBezTo>
                  <a:cubicBezTo>
                    <a:pt x="5" y="1854"/>
                    <a:pt x="1" y="1899"/>
                    <a:pt x="19" y="1939"/>
                  </a:cubicBezTo>
                  <a:lnTo>
                    <a:pt x="19" y="1944"/>
                  </a:lnTo>
                  <a:lnTo>
                    <a:pt x="23" y="1953"/>
                  </a:lnTo>
                  <a:lnTo>
                    <a:pt x="23" y="1957"/>
                  </a:lnTo>
                  <a:lnTo>
                    <a:pt x="37" y="1971"/>
                  </a:lnTo>
                  <a:lnTo>
                    <a:pt x="59" y="2002"/>
                  </a:lnTo>
                  <a:cubicBezTo>
                    <a:pt x="86" y="2047"/>
                    <a:pt x="122" y="2088"/>
                    <a:pt x="158" y="2128"/>
                  </a:cubicBezTo>
                  <a:lnTo>
                    <a:pt x="212" y="2191"/>
                  </a:lnTo>
                  <a:lnTo>
                    <a:pt x="271" y="2245"/>
                  </a:lnTo>
                  <a:lnTo>
                    <a:pt x="487" y="2484"/>
                  </a:lnTo>
                  <a:cubicBezTo>
                    <a:pt x="559" y="2560"/>
                    <a:pt x="635" y="2637"/>
                    <a:pt x="712" y="2713"/>
                  </a:cubicBezTo>
                  <a:cubicBezTo>
                    <a:pt x="860" y="2871"/>
                    <a:pt x="1018" y="3015"/>
                    <a:pt x="1175" y="3163"/>
                  </a:cubicBezTo>
                  <a:cubicBezTo>
                    <a:pt x="1216" y="3199"/>
                    <a:pt x="1252" y="3235"/>
                    <a:pt x="1292" y="3266"/>
                  </a:cubicBezTo>
                  <a:lnTo>
                    <a:pt x="1418" y="3365"/>
                  </a:lnTo>
                  <a:cubicBezTo>
                    <a:pt x="1499" y="3433"/>
                    <a:pt x="1575" y="3500"/>
                    <a:pt x="1661" y="3559"/>
                  </a:cubicBezTo>
                  <a:cubicBezTo>
                    <a:pt x="1706" y="3586"/>
                    <a:pt x="1755" y="3613"/>
                    <a:pt x="1805" y="3635"/>
                  </a:cubicBezTo>
                  <a:cubicBezTo>
                    <a:pt x="1832" y="3649"/>
                    <a:pt x="1863" y="3653"/>
                    <a:pt x="1895" y="3653"/>
                  </a:cubicBezTo>
                  <a:cubicBezTo>
                    <a:pt x="1917" y="3653"/>
                    <a:pt x="1940" y="3649"/>
                    <a:pt x="1958" y="3640"/>
                  </a:cubicBezTo>
                  <a:lnTo>
                    <a:pt x="1989" y="3622"/>
                  </a:lnTo>
                  <a:cubicBezTo>
                    <a:pt x="2034" y="3599"/>
                    <a:pt x="2075" y="3577"/>
                    <a:pt x="2115" y="3550"/>
                  </a:cubicBezTo>
                  <a:cubicBezTo>
                    <a:pt x="2156" y="3523"/>
                    <a:pt x="2196" y="3496"/>
                    <a:pt x="2237" y="3469"/>
                  </a:cubicBezTo>
                  <a:cubicBezTo>
                    <a:pt x="2376" y="3365"/>
                    <a:pt x="2511" y="3248"/>
                    <a:pt x="2633" y="3123"/>
                  </a:cubicBezTo>
                  <a:cubicBezTo>
                    <a:pt x="2687" y="3069"/>
                    <a:pt x="2741" y="3010"/>
                    <a:pt x="2790" y="2947"/>
                  </a:cubicBezTo>
                  <a:cubicBezTo>
                    <a:pt x="2835" y="2898"/>
                    <a:pt x="2880" y="2839"/>
                    <a:pt x="2921" y="2785"/>
                  </a:cubicBezTo>
                  <a:cubicBezTo>
                    <a:pt x="3001" y="2677"/>
                    <a:pt x="3073" y="2587"/>
                    <a:pt x="3118" y="2506"/>
                  </a:cubicBezTo>
                  <a:lnTo>
                    <a:pt x="3280" y="2254"/>
                  </a:lnTo>
                  <a:cubicBezTo>
                    <a:pt x="3296" y="2232"/>
                    <a:pt x="3274" y="2208"/>
                    <a:pt x="3252" y="2208"/>
                  </a:cubicBezTo>
                  <a:cubicBezTo>
                    <a:pt x="3243" y="2208"/>
                    <a:pt x="3233" y="2212"/>
                    <a:pt x="3226" y="2223"/>
                  </a:cubicBezTo>
                  <a:lnTo>
                    <a:pt x="3060" y="2466"/>
                  </a:lnTo>
                  <a:cubicBezTo>
                    <a:pt x="3010" y="2542"/>
                    <a:pt x="2939" y="2628"/>
                    <a:pt x="2858" y="2731"/>
                  </a:cubicBezTo>
                  <a:cubicBezTo>
                    <a:pt x="2817" y="2785"/>
                    <a:pt x="2772" y="2839"/>
                    <a:pt x="2723" y="2889"/>
                  </a:cubicBezTo>
                  <a:cubicBezTo>
                    <a:pt x="2673" y="2943"/>
                    <a:pt x="2628" y="3001"/>
                    <a:pt x="2565" y="3055"/>
                  </a:cubicBezTo>
                  <a:cubicBezTo>
                    <a:pt x="2444" y="3177"/>
                    <a:pt x="2313" y="3284"/>
                    <a:pt x="2174" y="3383"/>
                  </a:cubicBezTo>
                  <a:cubicBezTo>
                    <a:pt x="2138" y="3410"/>
                    <a:pt x="2102" y="3433"/>
                    <a:pt x="2061" y="3455"/>
                  </a:cubicBezTo>
                  <a:cubicBezTo>
                    <a:pt x="2025" y="3482"/>
                    <a:pt x="1980" y="3505"/>
                    <a:pt x="1940" y="3527"/>
                  </a:cubicBezTo>
                  <a:lnTo>
                    <a:pt x="1904" y="3545"/>
                  </a:lnTo>
                  <a:lnTo>
                    <a:pt x="1895" y="3545"/>
                  </a:lnTo>
                  <a:cubicBezTo>
                    <a:pt x="1877" y="3541"/>
                    <a:pt x="1863" y="3536"/>
                    <a:pt x="1845" y="3532"/>
                  </a:cubicBezTo>
                  <a:cubicBezTo>
                    <a:pt x="1805" y="3509"/>
                    <a:pt x="1764" y="3487"/>
                    <a:pt x="1728" y="3460"/>
                  </a:cubicBezTo>
                  <a:cubicBezTo>
                    <a:pt x="1647" y="3406"/>
                    <a:pt x="1571" y="3334"/>
                    <a:pt x="1494" y="3275"/>
                  </a:cubicBezTo>
                  <a:lnTo>
                    <a:pt x="1373" y="3177"/>
                  </a:lnTo>
                  <a:cubicBezTo>
                    <a:pt x="1333" y="3145"/>
                    <a:pt x="1297" y="3105"/>
                    <a:pt x="1256" y="3069"/>
                  </a:cubicBezTo>
                  <a:cubicBezTo>
                    <a:pt x="1103" y="2925"/>
                    <a:pt x="946" y="2781"/>
                    <a:pt x="802" y="2628"/>
                  </a:cubicBezTo>
                  <a:cubicBezTo>
                    <a:pt x="725" y="2551"/>
                    <a:pt x="649" y="2475"/>
                    <a:pt x="577" y="2398"/>
                  </a:cubicBezTo>
                  <a:lnTo>
                    <a:pt x="361" y="2164"/>
                  </a:lnTo>
                  <a:lnTo>
                    <a:pt x="302" y="2106"/>
                  </a:lnTo>
                  <a:lnTo>
                    <a:pt x="253" y="2052"/>
                  </a:lnTo>
                  <a:cubicBezTo>
                    <a:pt x="221" y="2011"/>
                    <a:pt x="185" y="1975"/>
                    <a:pt x="158" y="1935"/>
                  </a:cubicBezTo>
                  <a:lnTo>
                    <a:pt x="136" y="1903"/>
                  </a:lnTo>
                  <a:lnTo>
                    <a:pt x="122" y="1885"/>
                  </a:lnTo>
                  <a:cubicBezTo>
                    <a:pt x="122" y="1872"/>
                    <a:pt x="122" y="1858"/>
                    <a:pt x="131" y="1845"/>
                  </a:cubicBezTo>
                  <a:cubicBezTo>
                    <a:pt x="145" y="1800"/>
                    <a:pt x="167" y="1759"/>
                    <a:pt x="194" y="1719"/>
                  </a:cubicBezTo>
                  <a:cubicBezTo>
                    <a:pt x="298" y="1557"/>
                    <a:pt x="410" y="1404"/>
                    <a:pt x="532" y="1256"/>
                  </a:cubicBezTo>
                  <a:cubicBezTo>
                    <a:pt x="644" y="1112"/>
                    <a:pt x="757" y="977"/>
                    <a:pt x="860" y="855"/>
                  </a:cubicBezTo>
                  <a:cubicBezTo>
                    <a:pt x="1279" y="365"/>
                    <a:pt x="1566" y="50"/>
                    <a:pt x="1566" y="50"/>
                  </a:cubicBezTo>
                  <a:lnTo>
                    <a:pt x="1566" y="54"/>
                  </a:lnTo>
                  <a:cubicBezTo>
                    <a:pt x="1584" y="30"/>
                    <a:pt x="1564" y="1"/>
                    <a:pt x="1539"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1;p19"/>
            <p:cNvSpPr/>
            <p:nvPr/>
          </p:nvSpPr>
          <p:spPr>
            <a:xfrm>
              <a:off x="852000" y="642975"/>
              <a:ext cx="256200" cy="277275"/>
            </a:xfrm>
            <a:custGeom>
              <a:avLst/>
              <a:gdLst/>
              <a:ahLst/>
              <a:cxnLst/>
              <a:rect l="l" t="t" r="r" b="b"/>
              <a:pathLst>
                <a:path w="10248" h="11091" extrusionOk="0">
                  <a:moveTo>
                    <a:pt x="2493" y="756"/>
                  </a:moveTo>
                  <a:cubicBezTo>
                    <a:pt x="2511" y="756"/>
                    <a:pt x="2529" y="756"/>
                    <a:pt x="2546" y="757"/>
                  </a:cubicBezTo>
                  <a:cubicBezTo>
                    <a:pt x="3455" y="779"/>
                    <a:pt x="4899" y="1333"/>
                    <a:pt x="5124" y="2372"/>
                  </a:cubicBezTo>
                  <a:cubicBezTo>
                    <a:pt x="5138" y="2430"/>
                    <a:pt x="4670" y="3087"/>
                    <a:pt x="4404" y="3388"/>
                  </a:cubicBezTo>
                  <a:cubicBezTo>
                    <a:pt x="4323" y="3474"/>
                    <a:pt x="4265" y="3532"/>
                    <a:pt x="4238" y="3532"/>
                  </a:cubicBezTo>
                  <a:cubicBezTo>
                    <a:pt x="4237" y="3532"/>
                    <a:pt x="4236" y="3533"/>
                    <a:pt x="4235" y="3533"/>
                  </a:cubicBezTo>
                  <a:cubicBezTo>
                    <a:pt x="4020" y="3533"/>
                    <a:pt x="2104" y="1898"/>
                    <a:pt x="1710" y="1544"/>
                  </a:cubicBezTo>
                  <a:cubicBezTo>
                    <a:pt x="1530" y="1387"/>
                    <a:pt x="2007" y="824"/>
                    <a:pt x="2137" y="793"/>
                  </a:cubicBezTo>
                  <a:cubicBezTo>
                    <a:pt x="2255" y="769"/>
                    <a:pt x="2373" y="756"/>
                    <a:pt x="2493" y="756"/>
                  </a:cubicBezTo>
                  <a:close/>
                  <a:moveTo>
                    <a:pt x="5872" y="2797"/>
                  </a:moveTo>
                  <a:cubicBezTo>
                    <a:pt x="5878" y="2797"/>
                    <a:pt x="5883" y="2798"/>
                    <a:pt x="5889" y="2799"/>
                  </a:cubicBezTo>
                  <a:cubicBezTo>
                    <a:pt x="5952" y="2813"/>
                    <a:pt x="6015" y="2835"/>
                    <a:pt x="6073" y="2853"/>
                  </a:cubicBezTo>
                  <a:cubicBezTo>
                    <a:pt x="7981" y="3492"/>
                    <a:pt x="8925" y="5795"/>
                    <a:pt x="9011" y="6524"/>
                  </a:cubicBezTo>
                  <a:cubicBezTo>
                    <a:pt x="9047" y="6825"/>
                    <a:pt x="8903" y="7082"/>
                    <a:pt x="8790" y="7235"/>
                  </a:cubicBezTo>
                  <a:cubicBezTo>
                    <a:pt x="8754" y="7289"/>
                    <a:pt x="8709" y="7338"/>
                    <a:pt x="8664" y="7383"/>
                  </a:cubicBezTo>
                  <a:lnTo>
                    <a:pt x="4863" y="4027"/>
                  </a:lnTo>
                  <a:cubicBezTo>
                    <a:pt x="4863" y="4027"/>
                    <a:pt x="5626" y="2797"/>
                    <a:pt x="5872" y="2797"/>
                  </a:cubicBezTo>
                  <a:close/>
                  <a:moveTo>
                    <a:pt x="1836" y="1"/>
                  </a:moveTo>
                  <a:cubicBezTo>
                    <a:pt x="1812" y="1"/>
                    <a:pt x="1788" y="1"/>
                    <a:pt x="1764" y="1"/>
                  </a:cubicBezTo>
                  <a:cubicBezTo>
                    <a:pt x="1368" y="100"/>
                    <a:pt x="0" y="3285"/>
                    <a:pt x="0" y="3285"/>
                  </a:cubicBezTo>
                  <a:lnTo>
                    <a:pt x="8687" y="11090"/>
                  </a:lnTo>
                  <a:cubicBezTo>
                    <a:pt x="8687" y="11090"/>
                    <a:pt x="9542" y="10087"/>
                    <a:pt x="9893" y="8998"/>
                  </a:cubicBezTo>
                  <a:cubicBezTo>
                    <a:pt x="10248" y="7910"/>
                    <a:pt x="9186" y="4167"/>
                    <a:pt x="6802" y="2165"/>
                  </a:cubicBezTo>
                  <a:cubicBezTo>
                    <a:pt x="5236" y="851"/>
                    <a:pt x="3729" y="284"/>
                    <a:pt x="2767" y="82"/>
                  </a:cubicBezTo>
                  <a:cubicBezTo>
                    <a:pt x="2458" y="28"/>
                    <a:pt x="2149" y="1"/>
                    <a:pt x="1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2;p19"/>
            <p:cNvSpPr/>
            <p:nvPr/>
          </p:nvSpPr>
          <p:spPr>
            <a:xfrm>
              <a:off x="921150" y="644900"/>
              <a:ext cx="192800" cy="277775"/>
            </a:xfrm>
            <a:custGeom>
              <a:avLst/>
              <a:gdLst/>
              <a:ahLst/>
              <a:cxnLst/>
              <a:rect l="l" t="t" r="r" b="b"/>
              <a:pathLst>
                <a:path w="7712" h="11111" extrusionOk="0">
                  <a:moveTo>
                    <a:pt x="1" y="0"/>
                  </a:moveTo>
                  <a:lnTo>
                    <a:pt x="1" y="0"/>
                  </a:lnTo>
                  <a:cubicBezTo>
                    <a:pt x="963" y="207"/>
                    <a:pt x="2470" y="774"/>
                    <a:pt x="4036" y="2088"/>
                  </a:cubicBezTo>
                  <a:cubicBezTo>
                    <a:pt x="6420" y="4090"/>
                    <a:pt x="7482" y="7833"/>
                    <a:pt x="7127" y="8921"/>
                  </a:cubicBezTo>
                  <a:cubicBezTo>
                    <a:pt x="6776" y="10010"/>
                    <a:pt x="5921" y="11013"/>
                    <a:pt x="5921" y="11013"/>
                  </a:cubicBezTo>
                  <a:cubicBezTo>
                    <a:pt x="5921" y="11013"/>
                    <a:pt x="6040" y="11110"/>
                    <a:pt x="6154" y="11110"/>
                  </a:cubicBezTo>
                  <a:cubicBezTo>
                    <a:pt x="6196" y="11110"/>
                    <a:pt x="6237" y="11097"/>
                    <a:pt x="6272" y="11063"/>
                  </a:cubicBezTo>
                  <a:cubicBezTo>
                    <a:pt x="6407" y="10928"/>
                    <a:pt x="7253" y="9605"/>
                    <a:pt x="7423" y="9029"/>
                  </a:cubicBezTo>
                  <a:cubicBezTo>
                    <a:pt x="7711" y="8058"/>
                    <a:pt x="7100" y="4499"/>
                    <a:pt x="4684" y="2353"/>
                  </a:cubicBezTo>
                  <a:cubicBezTo>
                    <a:pt x="2844" y="716"/>
                    <a:pt x="1062" y="176"/>
                    <a:pt x="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3;p19"/>
            <p:cNvSpPr/>
            <p:nvPr/>
          </p:nvSpPr>
          <p:spPr>
            <a:xfrm>
              <a:off x="973575" y="712875"/>
              <a:ext cx="98200" cy="114700"/>
            </a:xfrm>
            <a:custGeom>
              <a:avLst/>
              <a:gdLst/>
              <a:ahLst/>
              <a:cxnLst/>
              <a:rect l="l" t="t" r="r" b="b"/>
              <a:pathLst>
                <a:path w="3928" h="4588" extrusionOk="0">
                  <a:moveTo>
                    <a:pt x="1009" y="1"/>
                  </a:moveTo>
                  <a:cubicBezTo>
                    <a:pt x="763" y="1"/>
                    <a:pt x="0" y="1231"/>
                    <a:pt x="0" y="1231"/>
                  </a:cubicBezTo>
                  <a:lnTo>
                    <a:pt x="3801" y="4587"/>
                  </a:lnTo>
                  <a:cubicBezTo>
                    <a:pt x="3846" y="4542"/>
                    <a:pt x="3891" y="4493"/>
                    <a:pt x="3927" y="4439"/>
                  </a:cubicBezTo>
                  <a:lnTo>
                    <a:pt x="3891" y="4412"/>
                  </a:lnTo>
                  <a:cubicBezTo>
                    <a:pt x="2983" y="3508"/>
                    <a:pt x="454" y="1299"/>
                    <a:pt x="409" y="1209"/>
                  </a:cubicBezTo>
                  <a:cubicBezTo>
                    <a:pt x="351" y="1087"/>
                    <a:pt x="1201" y="107"/>
                    <a:pt x="1201" y="107"/>
                  </a:cubicBezTo>
                  <a:lnTo>
                    <a:pt x="1215" y="57"/>
                  </a:lnTo>
                  <a:cubicBezTo>
                    <a:pt x="1152" y="39"/>
                    <a:pt x="1089" y="17"/>
                    <a:pt x="1026" y="3"/>
                  </a:cubicBezTo>
                  <a:cubicBezTo>
                    <a:pt x="1020" y="2"/>
                    <a:pt x="1015" y="1"/>
                    <a:pt x="1009"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4;p19"/>
            <p:cNvSpPr/>
            <p:nvPr/>
          </p:nvSpPr>
          <p:spPr>
            <a:xfrm>
              <a:off x="890225" y="661850"/>
              <a:ext cx="71900" cy="69450"/>
            </a:xfrm>
            <a:custGeom>
              <a:avLst/>
              <a:gdLst/>
              <a:ahLst/>
              <a:cxnLst/>
              <a:rect l="l" t="t" r="r" b="b"/>
              <a:pathLst>
                <a:path w="2876" h="2778" extrusionOk="0">
                  <a:moveTo>
                    <a:pt x="951" y="1"/>
                  </a:moveTo>
                  <a:cubicBezTo>
                    <a:pt x="835" y="1"/>
                    <a:pt x="722" y="11"/>
                    <a:pt x="608" y="38"/>
                  </a:cubicBezTo>
                  <a:cubicBezTo>
                    <a:pt x="478" y="69"/>
                    <a:pt x="1" y="632"/>
                    <a:pt x="181" y="789"/>
                  </a:cubicBezTo>
                  <a:cubicBezTo>
                    <a:pt x="570" y="1139"/>
                    <a:pt x="2486" y="2778"/>
                    <a:pt x="2706" y="2778"/>
                  </a:cubicBezTo>
                  <a:cubicBezTo>
                    <a:pt x="2707" y="2778"/>
                    <a:pt x="2708" y="2777"/>
                    <a:pt x="2709" y="2777"/>
                  </a:cubicBezTo>
                  <a:cubicBezTo>
                    <a:pt x="2736" y="2773"/>
                    <a:pt x="2794" y="2719"/>
                    <a:pt x="2875" y="2629"/>
                  </a:cubicBezTo>
                  <a:lnTo>
                    <a:pt x="2857" y="2615"/>
                  </a:lnTo>
                  <a:cubicBezTo>
                    <a:pt x="2416" y="2350"/>
                    <a:pt x="487" y="704"/>
                    <a:pt x="487" y="704"/>
                  </a:cubicBezTo>
                  <a:cubicBezTo>
                    <a:pt x="576" y="362"/>
                    <a:pt x="1017" y="11"/>
                    <a:pt x="1017" y="11"/>
                  </a:cubicBezTo>
                  <a:lnTo>
                    <a:pt x="1017" y="2"/>
                  </a:lnTo>
                  <a:cubicBezTo>
                    <a:pt x="995" y="1"/>
                    <a:pt x="973" y="1"/>
                    <a:pt x="951"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5;p19"/>
            <p:cNvSpPr/>
            <p:nvPr/>
          </p:nvSpPr>
          <p:spPr>
            <a:xfrm>
              <a:off x="1176800" y="820000"/>
              <a:ext cx="309750" cy="154350"/>
            </a:xfrm>
            <a:custGeom>
              <a:avLst/>
              <a:gdLst/>
              <a:ahLst/>
              <a:cxnLst/>
              <a:rect l="l" t="t" r="r" b="b"/>
              <a:pathLst>
                <a:path w="12390" h="6174" extrusionOk="0">
                  <a:moveTo>
                    <a:pt x="2787" y="587"/>
                  </a:moveTo>
                  <a:cubicBezTo>
                    <a:pt x="3088" y="587"/>
                    <a:pt x="3412" y="593"/>
                    <a:pt x="3743" y="604"/>
                  </a:cubicBezTo>
                  <a:lnTo>
                    <a:pt x="3761" y="649"/>
                  </a:lnTo>
                  <a:lnTo>
                    <a:pt x="3617" y="2345"/>
                  </a:lnTo>
                  <a:lnTo>
                    <a:pt x="3567" y="2340"/>
                  </a:lnTo>
                  <a:cubicBezTo>
                    <a:pt x="2119" y="2156"/>
                    <a:pt x="1044" y="2003"/>
                    <a:pt x="1017" y="1980"/>
                  </a:cubicBezTo>
                  <a:cubicBezTo>
                    <a:pt x="927" y="1917"/>
                    <a:pt x="1012" y="784"/>
                    <a:pt x="1260" y="703"/>
                  </a:cubicBezTo>
                  <a:cubicBezTo>
                    <a:pt x="1491" y="620"/>
                    <a:pt x="2073" y="587"/>
                    <a:pt x="2787" y="587"/>
                  </a:cubicBezTo>
                  <a:close/>
                  <a:moveTo>
                    <a:pt x="4296" y="626"/>
                  </a:moveTo>
                  <a:cubicBezTo>
                    <a:pt x="4944" y="658"/>
                    <a:pt x="5583" y="712"/>
                    <a:pt x="6091" y="766"/>
                  </a:cubicBezTo>
                  <a:cubicBezTo>
                    <a:pt x="6842" y="851"/>
                    <a:pt x="7544" y="941"/>
                    <a:pt x="8174" y="1027"/>
                  </a:cubicBezTo>
                  <a:lnTo>
                    <a:pt x="8174" y="1031"/>
                  </a:lnTo>
                  <a:lnTo>
                    <a:pt x="8008" y="2889"/>
                  </a:lnTo>
                  <a:lnTo>
                    <a:pt x="7999" y="2884"/>
                  </a:lnTo>
                  <a:cubicBezTo>
                    <a:pt x="6752" y="2740"/>
                    <a:pt x="5358" y="2570"/>
                    <a:pt x="4143" y="2412"/>
                  </a:cubicBezTo>
                  <a:lnTo>
                    <a:pt x="4148" y="2358"/>
                  </a:lnTo>
                  <a:lnTo>
                    <a:pt x="4296" y="649"/>
                  </a:lnTo>
                  <a:lnTo>
                    <a:pt x="4296" y="626"/>
                  </a:lnTo>
                  <a:close/>
                  <a:moveTo>
                    <a:pt x="8745" y="1107"/>
                  </a:moveTo>
                  <a:cubicBezTo>
                    <a:pt x="10149" y="1310"/>
                    <a:pt x="11125" y="1499"/>
                    <a:pt x="11418" y="1652"/>
                  </a:cubicBezTo>
                  <a:cubicBezTo>
                    <a:pt x="11611" y="1751"/>
                    <a:pt x="11728" y="3051"/>
                    <a:pt x="11463" y="3195"/>
                  </a:cubicBezTo>
                  <a:cubicBezTo>
                    <a:pt x="11448" y="3204"/>
                    <a:pt x="11403" y="3208"/>
                    <a:pt x="11330" y="3208"/>
                  </a:cubicBezTo>
                  <a:cubicBezTo>
                    <a:pt x="10958" y="3208"/>
                    <a:pt x="9867" y="3098"/>
                    <a:pt x="8529" y="2947"/>
                  </a:cubicBezTo>
                  <a:lnTo>
                    <a:pt x="8534" y="2916"/>
                  </a:lnTo>
                  <a:lnTo>
                    <a:pt x="8705" y="1121"/>
                  </a:lnTo>
                  <a:lnTo>
                    <a:pt x="8745" y="1107"/>
                  </a:lnTo>
                  <a:close/>
                  <a:moveTo>
                    <a:pt x="3604" y="2996"/>
                  </a:moveTo>
                  <a:cubicBezTo>
                    <a:pt x="4767" y="2996"/>
                    <a:pt x="8628" y="3380"/>
                    <a:pt x="8916" y="3712"/>
                  </a:cubicBezTo>
                  <a:cubicBezTo>
                    <a:pt x="9123" y="3946"/>
                    <a:pt x="9006" y="4981"/>
                    <a:pt x="9006" y="4981"/>
                  </a:cubicBezTo>
                  <a:lnTo>
                    <a:pt x="3014" y="4257"/>
                  </a:lnTo>
                  <a:cubicBezTo>
                    <a:pt x="3014" y="4257"/>
                    <a:pt x="3068" y="3109"/>
                    <a:pt x="3293" y="3019"/>
                  </a:cubicBezTo>
                  <a:cubicBezTo>
                    <a:pt x="3334" y="3004"/>
                    <a:pt x="3443" y="2996"/>
                    <a:pt x="3604" y="2996"/>
                  </a:cubicBezTo>
                  <a:close/>
                  <a:moveTo>
                    <a:pt x="3006" y="1"/>
                  </a:moveTo>
                  <a:cubicBezTo>
                    <a:pt x="1966" y="1"/>
                    <a:pt x="1115" y="67"/>
                    <a:pt x="787" y="208"/>
                  </a:cubicBezTo>
                  <a:cubicBezTo>
                    <a:pt x="167" y="473"/>
                    <a:pt x="0" y="4302"/>
                    <a:pt x="0" y="4302"/>
                  </a:cubicBezTo>
                  <a:cubicBezTo>
                    <a:pt x="5048" y="5107"/>
                    <a:pt x="10554" y="5971"/>
                    <a:pt x="11759" y="6173"/>
                  </a:cubicBezTo>
                  <a:cubicBezTo>
                    <a:pt x="11762" y="6173"/>
                    <a:pt x="11764" y="6173"/>
                    <a:pt x="11767" y="6173"/>
                  </a:cubicBezTo>
                  <a:cubicBezTo>
                    <a:pt x="11858" y="6173"/>
                    <a:pt x="12016" y="5935"/>
                    <a:pt x="12016" y="5935"/>
                  </a:cubicBezTo>
                  <a:cubicBezTo>
                    <a:pt x="12016" y="5935"/>
                    <a:pt x="12389" y="1827"/>
                    <a:pt x="12097" y="1386"/>
                  </a:cubicBezTo>
                  <a:cubicBezTo>
                    <a:pt x="11804" y="946"/>
                    <a:pt x="8880" y="437"/>
                    <a:pt x="5970" y="149"/>
                  </a:cubicBezTo>
                  <a:cubicBezTo>
                    <a:pt x="4989" y="52"/>
                    <a:pt x="3924" y="1"/>
                    <a:pt x="3006"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6;p19"/>
            <p:cNvSpPr/>
            <p:nvPr/>
          </p:nvSpPr>
          <p:spPr>
            <a:xfrm>
              <a:off x="1170950" y="823700"/>
              <a:ext cx="309750" cy="150625"/>
            </a:xfrm>
            <a:custGeom>
              <a:avLst/>
              <a:gdLst/>
              <a:ahLst/>
              <a:cxnLst/>
              <a:rect l="l" t="t" r="r" b="b"/>
              <a:pathLst>
                <a:path w="12390" h="6025" extrusionOk="0">
                  <a:moveTo>
                    <a:pt x="2778" y="587"/>
                  </a:moveTo>
                  <a:cubicBezTo>
                    <a:pt x="3081" y="587"/>
                    <a:pt x="3409" y="593"/>
                    <a:pt x="3743" y="604"/>
                  </a:cubicBezTo>
                  <a:lnTo>
                    <a:pt x="3761" y="649"/>
                  </a:lnTo>
                  <a:lnTo>
                    <a:pt x="3617" y="2345"/>
                  </a:lnTo>
                  <a:lnTo>
                    <a:pt x="3568" y="2341"/>
                  </a:lnTo>
                  <a:cubicBezTo>
                    <a:pt x="2119" y="2152"/>
                    <a:pt x="1044" y="2003"/>
                    <a:pt x="1017" y="1981"/>
                  </a:cubicBezTo>
                  <a:cubicBezTo>
                    <a:pt x="927" y="1913"/>
                    <a:pt x="1012" y="784"/>
                    <a:pt x="1260" y="699"/>
                  </a:cubicBezTo>
                  <a:cubicBezTo>
                    <a:pt x="1490" y="620"/>
                    <a:pt x="2068" y="587"/>
                    <a:pt x="2778" y="587"/>
                  </a:cubicBezTo>
                  <a:close/>
                  <a:moveTo>
                    <a:pt x="4296" y="627"/>
                  </a:moveTo>
                  <a:cubicBezTo>
                    <a:pt x="4944" y="658"/>
                    <a:pt x="5583" y="708"/>
                    <a:pt x="6091" y="766"/>
                  </a:cubicBezTo>
                  <a:cubicBezTo>
                    <a:pt x="6843" y="852"/>
                    <a:pt x="7544" y="937"/>
                    <a:pt x="8174" y="1022"/>
                  </a:cubicBezTo>
                  <a:lnTo>
                    <a:pt x="8174" y="1031"/>
                  </a:lnTo>
                  <a:lnTo>
                    <a:pt x="8008" y="2885"/>
                  </a:lnTo>
                  <a:lnTo>
                    <a:pt x="7999" y="2885"/>
                  </a:lnTo>
                  <a:cubicBezTo>
                    <a:pt x="6753" y="2741"/>
                    <a:pt x="5358" y="2566"/>
                    <a:pt x="4143" y="2413"/>
                  </a:cubicBezTo>
                  <a:lnTo>
                    <a:pt x="4148" y="2354"/>
                  </a:lnTo>
                  <a:lnTo>
                    <a:pt x="4296" y="649"/>
                  </a:lnTo>
                  <a:lnTo>
                    <a:pt x="4296" y="627"/>
                  </a:lnTo>
                  <a:close/>
                  <a:moveTo>
                    <a:pt x="8745" y="1103"/>
                  </a:moveTo>
                  <a:cubicBezTo>
                    <a:pt x="10149" y="1306"/>
                    <a:pt x="11125" y="1499"/>
                    <a:pt x="11418" y="1652"/>
                  </a:cubicBezTo>
                  <a:cubicBezTo>
                    <a:pt x="11611" y="1747"/>
                    <a:pt x="11728" y="3047"/>
                    <a:pt x="11463" y="3195"/>
                  </a:cubicBezTo>
                  <a:cubicBezTo>
                    <a:pt x="11449" y="3203"/>
                    <a:pt x="11406" y="3207"/>
                    <a:pt x="11339" y="3207"/>
                  </a:cubicBezTo>
                  <a:cubicBezTo>
                    <a:pt x="10976" y="3207"/>
                    <a:pt x="9881" y="3100"/>
                    <a:pt x="8529" y="2948"/>
                  </a:cubicBezTo>
                  <a:lnTo>
                    <a:pt x="8534" y="2916"/>
                  </a:lnTo>
                  <a:lnTo>
                    <a:pt x="8705" y="1121"/>
                  </a:lnTo>
                  <a:lnTo>
                    <a:pt x="8745" y="1103"/>
                  </a:lnTo>
                  <a:close/>
                  <a:moveTo>
                    <a:pt x="3614" y="2995"/>
                  </a:moveTo>
                  <a:cubicBezTo>
                    <a:pt x="4789" y="2995"/>
                    <a:pt x="8629" y="3382"/>
                    <a:pt x="8916" y="3713"/>
                  </a:cubicBezTo>
                  <a:cubicBezTo>
                    <a:pt x="9123" y="3947"/>
                    <a:pt x="9006" y="4977"/>
                    <a:pt x="9006" y="4977"/>
                  </a:cubicBezTo>
                  <a:lnTo>
                    <a:pt x="3014" y="4257"/>
                  </a:lnTo>
                  <a:cubicBezTo>
                    <a:pt x="3014" y="4257"/>
                    <a:pt x="3068" y="3110"/>
                    <a:pt x="3293" y="3020"/>
                  </a:cubicBezTo>
                  <a:cubicBezTo>
                    <a:pt x="3335" y="3003"/>
                    <a:pt x="3448" y="2995"/>
                    <a:pt x="3614" y="2995"/>
                  </a:cubicBezTo>
                  <a:close/>
                  <a:moveTo>
                    <a:pt x="3022" y="0"/>
                  </a:moveTo>
                  <a:cubicBezTo>
                    <a:pt x="1975" y="0"/>
                    <a:pt x="1116" y="67"/>
                    <a:pt x="787" y="208"/>
                  </a:cubicBezTo>
                  <a:cubicBezTo>
                    <a:pt x="167" y="474"/>
                    <a:pt x="0" y="4302"/>
                    <a:pt x="0" y="4302"/>
                  </a:cubicBezTo>
                  <a:cubicBezTo>
                    <a:pt x="5713" y="5215"/>
                    <a:pt x="11993" y="6025"/>
                    <a:pt x="11993" y="6025"/>
                  </a:cubicBezTo>
                  <a:cubicBezTo>
                    <a:pt x="11993" y="6025"/>
                    <a:pt x="12389" y="1828"/>
                    <a:pt x="12097" y="1387"/>
                  </a:cubicBezTo>
                  <a:cubicBezTo>
                    <a:pt x="11800" y="942"/>
                    <a:pt x="8880" y="433"/>
                    <a:pt x="5970" y="145"/>
                  </a:cubicBezTo>
                  <a:cubicBezTo>
                    <a:pt x="4995" y="51"/>
                    <a:pt x="3936" y="0"/>
                    <a:pt x="30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7;p19"/>
            <p:cNvSpPr/>
            <p:nvPr/>
          </p:nvSpPr>
          <p:spPr>
            <a:xfrm>
              <a:off x="1074675" y="626575"/>
              <a:ext cx="24775" cy="7725"/>
            </a:xfrm>
            <a:custGeom>
              <a:avLst/>
              <a:gdLst/>
              <a:ahLst/>
              <a:cxnLst/>
              <a:rect l="l" t="t" r="r" b="b"/>
              <a:pathLst>
                <a:path w="991" h="309" extrusionOk="0">
                  <a:moveTo>
                    <a:pt x="751" y="0"/>
                  </a:moveTo>
                  <a:cubicBezTo>
                    <a:pt x="704" y="0"/>
                    <a:pt x="657" y="6"/>
                    <a:pt x="617" y="14"/>
                  </a:cubicBezTo>
                  <a:cubicBezTo>
                    <a:pt x="446" y="50"/>
                    <a:pt x="275" y="104"/>
                    <a:pt x="113" y="180"/>
                  </a:cubicBezTo>
                  <a:cubicBezTo>
                    <a:pt x="59" y="207"/>
                    <a:pt x="0" y="248"/>
                    <a:pt x="0" y="306"/>
                  </a:cubicBezTo>
                  <a:cubicBezTo>
                    <a:pt x="15" y="308"/>
                    <a:pt x="29" y="309"/>
                    <a:pt x="43" y="309"/>
                  </a:cubicBezTo>
                  <a:cubicBezTo>
                    <a:pt x="162" y="309"/>
                    <a:pt x="275" y="246"/>
                    <a:pt x="387" y="198"/>
                  </a:cubicBezTo>
                  <a:cubicBezTo>
                    <a:pt x="571" y="126"/>
                    <a:pt x="763" y="85"/>
                    <a:pt x="959" y="85"/>
                  </a:cubicBezTo>
                  <a:cubicBezTo>
                    <a:pt x="969" y="85"/>
                    <a:pt x="980" y="85"/>
                    <a:pt x="990" y="86"/>
                  </a:cubicBezTo>
                  <a:cubicBezTo>
                    <a:pt x="934" y="21"/>
                    <a:pt x="841" y="0"/>
                    <a:pt x="751" y="0"/>
                  </a:cubicBezTo>
                  <a:close/>
                </a:path>
              </a:pathLst>
            </a:custGeom>
            <a:solidFill>
              <a:srgbClr val="4A1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6" y="4724845"/>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27" name="Google Shape;427;p37"/>
          <p:cNvGrpSpPr/>
          <p:nvPr/>
        </p:nvGrpSpPr>
        <p:grpSpPr>
          <a:xfrm>
            <a:off x="4736279" y="1049867"/>
            <a:ext cx="3775251" cy="3830131"/>
            <a:chOff x="4736279" y="1049867"/>
            <a:chExt cx="3775251" cy="3830131"/>
          </a:xfrm>
        </p:grpSpPr>
        <p:sp>
          <p:nvSpPr>
            <p:cNvPr id="428" name="Google Shape;428;p37"/>
            <p:cNvSpPr/>
            <p:nvPr/>
          </p:nvSpPr>
          <p:spPr>
            <a:xfrm>
              <a:off x="8103196" y="1093318"/>
              <a:ext cx="408334" cy="1392711"/>
            </a:xfrm>
            <a:custGeom>
              <a:avLst/>
              <a:gdLst/>
              <a:ahLst/>
              <a:cxnLst/>
              <a:rect l="l" t="t" r="r" b="b"/>
              <a:pathLst>
                <a:path w="20900" h="71284" extrusionOk="0">
                  <a:moveTo>
                    <a:pt x="3228" y="0"/>
                  </a:moveTo>
                  <a:cubicBezTo>
                    <a:pt x="1428" y="0"/>
                    <a:pt x="1" y="2438"/>
                    <a:pt x="1760" y="3980"/>
                  </a:cubicBezTo>
                  <a:cubicBezTo>
                    <a:pt x="1924" y="4117"/>
                    <a:pt x="16135" y="16438"/>
                    <a:pt x="13863" y="36673"/>
                  </a:cubicBezTo>
                  <a:lnTo>
                    <a:pt x="7674" y="70407"/>
                  </a:lnTo>
                  <a:lnTo>
                    <a:pt x="12083" y="71283"/>
                  </a:lnTo>
                  <a:lnTo>
                    <a:pt x="18271" y="37413"/>
                  </a:lnTo>
                  <a:cubicBezTo>
                    <a:pt x="18298" y="37358"/>
                    <a:pt x="18298" y="37303"/>
                    <a:pt x="18298" y="37248"/>
                  </a:cubicBezTo>
                  <a:cubicBezTo>
                    <a:pt x="20900" y="14522"/>
                    <a:pt x="5320" y="1105"/>
                    <a:pt x="4662" y="557"/>
                  </a:cubicBezTo>
                  <a:cubicBezTo>
                    <a:pt x="4192" y="166"/>
                    <a:pt x="3697" y="0"/>
                    <a:pt x="3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7482236" y="2468895"/>
              <a:ext cx="856504" cy="880028"/>
            </a:xfrm>
            <a:custGeom>
              <a:avLst/>
              <a:gdLst/>
              <a:ahLst/>
              <a:cxnLst/>
              <a:rect l="l" t="t" r="r" b="b"/>
              <a:pathLst>
                <a:path w="43839" h="45043" extrusionOk="0">
                  <a:moveTo>
                    <a:pt x="39457" y="0"/>
                  </a:moveTo>
                  <a:lnTo>
                    <a:pt x="36336" y="17114"/>
                  </a:lnTo>
                  <a:cubicBezTo>
                    <a:pt x="36100" y="17980"/>
                    <a:pt x="30099" y="40571"/>
                    <a:pt x="5757" y="40571"/>
                  </a:cubicBezTo>
                  <a:cubicBezTo>
                    <a:pt x="4712" y="40571"/>
                    <a:pt x="3633" y="40529"/>
                    <a:pt x="2520" y="40443"/>
                  </a:cubicBezTo>
                  <a:cubicBezTo>
                    <a:pt x="2439" y="40434"/>
                    <a:pt x="2359" y="40429"/>
                    <a:pt x="2279" y="40429"/>
                  </a:cubicBezTo>
                  <a:cubicBezTo>
                    <a:pt x="1148" y="40429"/>
                    <a:pt x="185" y="41319"/>
                    <a:pt x="83" y="42496"/>
                  </a:cubicBezTo>
                  <a:cubicBezTo>
                    <a:pt x="1" y="43728"/>
                    <a:pt x="932" y="44824"/>
                    <a:pt x="2191" y="44906"/>
                  </a:cubicBezTo>
                  <a:cubicBezTo>
                    <a:pt x="3423" y="44988"/>
                    <a:pt x="4628" y="45043"/>
                    <a:pt x="5778" y="45043"/>
                  </a:cubicBezTo>
                  <a:cubicBezTo>
                    <a:pt x="33652" y="45043"/>
                    <a:pt x="40635" y="18318"/>
                    <a:pt x="40689" y="18045"/>
                  </a:cubicBezTo>
                  <a:lnTo>
                    <a:pt x="43838" y="876"/>
                  </a:lnTo>
                  <a:lnTo>
                    <a:pt x="394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8076059" y="1049867"/>
              <a:ext cx="157296" cy="175017"/>
            </a:xfrm>
            <a:custGeom>
              <a:avLst/>
              <a:gdLst/>
              <a:ahLst/>
              <a:cxnLst/>
              <a:rect l="l" t="t" r="r" b="b"/>
              <a:pathLst>
                <a:path w="8051" h="8958" extrusionOk="0">
                  <a:moveTo>
                    <a:pt x="4912" y="0"/>
                  </a:moveTo>
                  <a:cubicBezTo>
                    <a:pt x="3889" y="0"/>
                    <a:pt x="2906" y="573"/>
                    <a:pt x="2437" y="1549"/>
                  </a:cubicBezTo>
                  <a:lnTo>
                    <a:pt x="712" y="4944"/>
                  </a:lnTo>
                  <a:cubicBezTo>
                    <a:pt x="0" y="6313"/>
                    <a:pt x="548" y="7984"/>
                    <a:pt x="1917" y="8668"/>
                  </a:cubicBezTo>
                  <a:cubicBezTo>
                    <a:pt x="2310" y="8865"/>
                    <a:pt x="2727" y="8957"/>
                    <a:pt x="3139" y="8957"/>
                  </a:cubicBezTo>
                  <a:cubicBezTo>
                    <a:pt x="4161" y="8957"/>
                    <a:pt x="5145" y="8385"/>
                    <a:pt x="5613" y="7409"/>
                  </a:cubicBezTo>
                  <a:lnTo>
                    <a:pt x="7338" y="4013"/>
                  </a:lnTo>
                  <a:cubicBezTo>
                    <a:pt x="8050" y="2672"/>
                    <a:pt x="7503" y="974"/>
                    <a:pt x="6133" y="289"/>
                  </a:cubicBezTo>
                  <a:cubicBezTo>
                    <a:pt x="5741" y="93"/>
                    <a:pt x="5323" y="0"/>
                    <a:pt x="4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6515559" y="1094061"/>
              <a:ext cx="393759" cy="1391969"/>
            </a:xfrm>
            <a:custGeom>
              <a:avLst/>
              <a:gdLst/>
              <a:ahLst/>
              <a:cxnLst/>
              <a:rect l="l" t="t" r="r" b="b"/>
              <a:pathLst>
                <a:path w="20154" h="71246" extrusionOk="0">
                  <a:moveTo>
                    <a:pt x="17669" y="0"/>
                  </a:moveTo>
                  <a:cubicBezTo>
                    <a:pt x="17168" y="0"/>
                    <a:pt x="16660" y="169"/>
                    <a:pt x="16238" y="519"/>
                  </a:cubicBezTo>
                  <a:cubicBezTo>
                    <a:pt x="15581" y="1067"/>
                    <a:pt x="1" y="14484"/>
                    <a:pt x="2602" y="37210"/>
                  </a:cubicBezTo>
                  <a:cubicBezTo>
                    <a:pt x="2602" y="37265"/>
                    <a:pt x="2602" y="37320"/>
                    <a:pt x="2629" y="37375"/>
                  </a:cubicBezTo>
                  <a:lnTo>
                    <a:pt x="8817" y="71245"/>
                  </a:lnTo>
                  <a:lnTo>
                    <a:pt x="13226" y="70369"/>
                  </a:lnTo>
                  <a:lnTo>
                    <a:pt x="7038" y="36635"/>
                  </a:lnTo>
                  <a:cubicBezTo>
                    <a:pt x="4765" y="16400"/>
                    <a:pt x="18976" y="4079"/>
                    <a:pt x="19140" y="3942"/>
                  </a:cubicBezTo>
                  <a:cubicBezTo>
                    <a:pt x="20044" y="3120"/>
                    <a:pt x="20153" y="1724"/>
                    <a:pt x="19359" y="793"/>
                  </a:cubicBezTo>
                  <a:cubicBezTo>
                    <a:pt x="18930" y="272"/>
                    <a:pt x="18305" y="0"/>
                    <a:pt x="17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6687822" y="2468895"/>
              <a:ext cx="857559" cy="880028"/>
            </a:xfrm>
            <a:custGeom>
              <a:avLst/>
              <a:gdLst/>
              <a:ahLst/>
              <a:cxnLst/>
              <a:rect l="l" t="t" r="r" b="b"/>
              <a:pathLst>
                <a:path w="43893" h="45043" extrusionOk="0">
                  <a:moveTo>
                    <a:pt x="4409" y="0"/>
                  </a:moveTo>
                  <a:lnTo>
                    <a:pt x="0" y="876"/>
                  </a:lnTo>
                  <a:lnTo>
                    <a:pt x="3149" y="18045"/>
                  </a:lnTo>
                  <a:cubicBezTo>
                    <a:pt x="3231" y="18318"/>
                    <a:pt x="10214" y="45043"/>
                    <a:pt x="38088" y="45043"/>
                  </a:cubicBezTo>
                  <a:cubicBezTo>
                    <a:pt x="39238" y="45043"/>
                    <a:pt x="40443" y="44988"/>
                    <a:pt x="41675" y="44906"/>
                  </a:cubicBezTo>
                  <a:cubicBezTo>
                    <a:pt x="42934" y="44824"/>
                    <a:pt x="43893" y="43728"/>
                    <a:pt x="43783" y="42469"/>
                  </a:cubicBezTo>
                  <a:cubicBezTo>
                    <a:pt x="43706" y="41317"/>
                    <a:pt x="42721" y="40429"/>
                    <a:pt x="41587" y="40429"/>
                  </a:cubicBezTo>
                  <a:cubicBezTo>
                    <a:pt x="41508" y="40429"/>
                    <a:pt x="41427" y="40434"/>
                    <a:pt x="41346" y="40443"/>
                  </a:cubicBezTo>
                  <a:cubicBezTo>
                    <a:pt x="40233" y="40529"/>
                    <a:pt x="39154" y="40571"/>
                    <a:pt x="38109" y="40571"/>
                  </a:cubicBezTo>
                  <a:cubicBezTo>
                    <a:pt x="13767" y="40571"/>
                    <a:pt x="7767" y="17980"/>
                    <a:pt x="7530" y="17114"/>
                  </a:cubicBezTo>
                  <a:lnTo>
                    <a:pt x="44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6793734" y="1049867"/>
              <a:ext cx="156769" cy="175017"/>
            </a:xfrm>
            <a:custGeom>
              <a:avLst/>
              <a:gdLst/>
              <a:ahLst/>
              <a:cxnLst/>
              <a:rect l="l" t="t" r="r" b="b"/>
              <a:pathLst>
                <a:path w="8024" h="8958" extrusionOk="0">
                  <a:moveTo>
                    <a:pt x="3139" y="0"/>
                  </a:moveTo>
                  <a:cubicBezTo>
                    <a:pt x="2728" y="0"/>
                    <a:pt x="2310" y="93"/>
                    <a:pt x="1918" y="289"/>
                  </a:cubicBezTo>
                  <a:cubicBezTo>
                    <a:pt x="548" y="974"/>
                    <a:pt x="1" y="2672"/>
                    <a:pt x="713" y="4013"/>
                  </a:cubicBezTo>
                  <a:lnTo>
                    <a:pt x="2438" y="7409"/>
                  </a:lnTo>
                  <a:cubicBezTo>
                    <a:pt x="2906" y="8385"/>
                    <a:pt x="3890" y="8957"/>
                    <a:pt x="4912" y="8957"/>
                  </a:cubicBezTo>
                  <a:cubicBezTo>
                    <a:pt x="5324" y="8957"/>
                    <a:pt x="5741" y="8865"/>
                    <a:pt x="6134" y="8668"/>
                  </a:cubicBezTo>
                  <a:cubicBezTo>
                    <a:pt x="7503" y="7984"/>
                    <a:pt x="8024" y="6313"/>
                    <a:pt x="7339" y="4944"/>
                  </a:cubicBezTo>
                  <a:lnTo>
                    <a:pt x="5614" y="1549"/>
                  </a:lnTo>
                  <a:cubicBezTo>
                    <a:pt x="5145" y="573"/>
                    <a:pt x="4162" y="0"/>
                    <a:pt x="3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4875894" y="3095873"/>
              <a:ext cx="2652372" cy="1784125"/>
            </a:xfrm>
            <a:custGeom>
              <a:avLst/>
              <a:gdLst/>
              <a:ahLst/>
              <a:cxnLst/>
              <a:rect l="l" t="t" r="r" b="b"/>
              <a:pathLst>
                <a:path w="135758" h="91318" extrusionOk="0">
                  <a:moveTo>
                    <a:pt x="60979" y="0"/>
                  </a:moveTo>
                  <a:cubicBezTo>
                    <a:pt x="51505" y="0"/>
                    <a:pt x="43838" y="7694"/>
                    <a:pt x="43811" y="17168"/>
                  </a:cubicBezTo>
                  <a:lnTo>
                    <a:pt x="43729" y="46549"/>
                  </a:lnTo>
                  <a:cubicBezTo>
                    <a:pt x="43729" y="53558"/>
                    <a:pt x="38061" y="59226"/>
                    <a:pt x="31051" y="59226"/>
                  </a:cubicBezTo>
                  <a:lnTo>
                    <a:pt x="17169" y="59226"/>
                  </a:lnTo>
                  <a:cubicBezTo>
                    <a:pt x="10159" y="59226"/>
                    <a:pt x="4491" y="53558"/>
                    <a:pt x="4491" y="46549"/>
                  </a:cubicBezTo>
                  <a:lnTo>
                    <a:pt x="4491" y="17442"/>
                  </a:lnTo>
                  <a:lnTo>
                    <a:pt x="1" y="17442"/>
                  </a:lnTo>
                  <a:lnTo>
                    <a:pt x="1" y="46549"/>
                  </a:lnTo>
                  <a:cubicBezTo>
                    <a:pt x="1" y="56023"/>
                    <a:pt x="7695" y="63717"/>
                    <a:pt x="17169" y="63717"/>
                  </a:cubicBezTo>
                  <a:lnTo>
                    <a:pt x="31051" y="63717"/>
                  </a:lnTo>
                  <a:cubicBezTo>
                    <a:pt x="40525" y="63689"/>
                    <a:pt x="48192" y="56023"/>
                    <a:pt x="48192" y="46549"/>
                  </a:cubicBezTo>
                  <a:lnTo>
                    <a:pt x="48301" y="17168"/>
                  </a:lnTo>
                  <a:cubicBezTo>
                    <a:pt x="48301" y="10159"/>
                    <a:pt x="53969" y="4491"/>
                    <a:pt x="60979" y="4463"/>
                  </a:cubicBezTo>
                  <a:lnTo>
                    <a:pt x="74861" y="4463"/>
                  </a:lnTo>
                  <a:cubicBezTo>
                    <a:pt x="81871" y="4491"/>
                    <a:pt x="87539" y="10159"/>
                    <a:pt x="87539" y="17168"/>
                  </a:cubicBezTo>
                  <a:lnTo>
                    <a:pt x="87539" y="74149"/>
                  </a:lnTo>
                  <a:cubicBezTo>
                    <a:pt x="87566" y="83623"/>
                    <a:pt x="95233" y="91317"/>
                    <a:pt x="104707" y="91317"/>
                  </a:cubicBezTo>
                  <a:lnTo>
                    <a:pt x="118589" y="91317"/>
                  </a:lnTo>
                  <a:cubicBezTo>
                    <a:pt x="128063" y="91317"/>
                    <a:pt x="135758" y="83623"/>
                    <a:pt x="135758" y="74149"/>
                  </a:cubicBezTo>
                  <a:lnTo>
                    <a:pt x="135758" y="12952"/>
                  </a:lnTo>
                  <a:lnTo>
                    <a:pt x="131267" y="12952"/>
                  </a:lnTo>
                  <a:lnTo>
                    <a:pt x="131267" y="74149"/>
                  </a:lnTo>
                  <a:cubicBezTo>
                    <a:pt x="131267" y="81159"/>
                    <a:pt x="125599" y="86827"/>
                    <a:pt x="118589" y="86854"/>
                  </a:cubicBezTo>
                  <a:lnTo>
                    <a:pt x="104707" y="86854"/>
                  </a:lnTo>
                  <a:cubicBezTo>
                    <a:pt x="97725" y="86827"/>
                    <a:pt x="92029" y="81159"/>
                    <a:pt x="92029" y="74149"/>
                  </a:cubicBezTo>
                  <a:lnTo>
                    <a:pt x="92029" y="17168"/>
                  </a:lnTo>
                  <a:cubicBezTo>
                    <a:pt x="92029" y="7694"/>
                    <a:pt x="84335" y="0"/>
                    <a:pt x="74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7277346" y="3096400"/>
              <a:ext cx="414078" cy="414078"/>
            </a:xfrm>
            <a:custGeom>
              <a:avLst/>
              <a:gdLst/>
              <a:ahLst/>
              <a:cxnLst/>
              <a:rect l="l" t="t" r="r" b="b"/>
              <a:pathLst>
                <a:path w="21194" h="21194" extrusionOk="0">
                  <a:moveTo>
                    <a:pt x="8297" y="1"/>
                  </a:moveTo>
                  <a:cubicBezTo>
                    <a:pt x="7777" y="1"/>
                    <a:pt x="7366" y="411"/>
                    <a:pt x="7366" y="932"/>
                  </a:cubicBezTo>
                  <a:lnTo>
                    <a:pt x="7366" y="7394"/>
                  </a:lnTo>
                  <a:lnTo>
                    <a:pt x="932" y="7394"/>
                  </a:lnTo>
                  <a:cubicBezTo>
                    <a:pt x="916" y="7393"/>
                    <a:pt x="901" y="7392"/>
                    <a:pt x="885" y="7392"/>
                  </a:cubicBezTo>
                  <a:cubicBezTo>
                    <a:pt x="387" y="7392"/>
                    <a:pt x="1" y="7819"/>
                    <a:pt x="1" y="8297"/>
                  </a:cubicBezTo>
                  <a:lnTo>
                    <a:pt x="1" y="12897"/>
                  </a:lnTo>
                  <a:cubicBezTo>
                    <a:pt x="1" y="13417"/>
                    <a:pt x="411" y="13828"/>
                    <a:pt x="932" y="13828"/>
                  </a:cubicBezTo>
                  <a:lnTo>
                    <a:pt x="7366" y="13828"/>
                  </a:lnTo>
                  <a:lnTo>
                    <a:pt x="7366" y="20290"/>
                  </a:lnTo>
                  <a:cubicBezTo>
                    <a:pt x="7366" y="20783"/>
                    <a:pt x="7777" y="21194"/>
                    <a:pt x="8297" y="21194"/>
                  </a:cubicBezTo>
                  <a:lnTo>
                    <a:pt x="12897" y="21194"/>
                  </a:lnTo>
                  <a:cubicBezTo>
                    <a:pt x="13418" y="21194"/>
                    <a:pt x="13828" y="20783"/>
                    <a:pt x="13828" y="20290"/>
                  </a:cubicBezTo>
                  <a:lnTo>
                    <a:pt x="13828" y="13828"/>
                  </a:lnTo>
                  <a:lnTo>
                    <a:pt x="20290" y="13828"/>
                  </a:lnTo>
                  <a:cubicBezTo>
                    <a:pt x="20783" y="13828"/>
                    <a:pt x="21194" y="13417"/>
                    <a:pt x="21194" y="12897"/>
                  </a:cubicBezTo>
                  <a:lnTo>
                    <a:pt x="21194" y="8297"/>
                  </a:lnTo>
                  <a:cubicBezTo>
                    <a:pt x="21194" y="7819"/>
                    <a:pt x="20807" y="7392"/>
                    <a:pt x="20334" y="7392"/>
                  </a:cubicBezTo>
                  <a:cubicBezTo>
                    <a:pt x="20320" y="7392"/>
                    <a:pt x="20305" y="7393"/>
                    <a:pt x="20290" y="7394"/>
                  </a:cubicBezTo>
                  <a:lnTo>
                    <a:pt x="13828" y="7394"/>
                  </a:lnTo>
                  <a:lnTo>
                    <a:pt x="13828" y="932"/>
                  </a:lnTo>
                  <a:cubicBezTo>
                    <a:pt x="13828" y="411"/>
                    <a:pt x="13418" y="1"/>
                    <a:pt x="12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4736279" y="3406675"/>
              <a:ext cx="409252" cy="393837"/>
            </a:xfrm>
            <a:custGeom>
              <a:avLst/>
              <a:gdLst/>
              <a:ahLst/>
              <a:cxnLst/>
              <a:rect l="l" t="t" r="r" b="b"/>
              <a:pathLst>
                <a:path w="20947" h="20158" extrusionOk="0">
                  <a:moveTo>
                    <a:pt x="10076" y="1"/>
                  </a:moveTo>
                  <a:cubicBezTo>
                    <a:pt x="4518" y="1"/>
                    <a:pt x="0" y="4519"/>
                    <a:pt x="0" y="10077"/>
                  </a:cubicBezTo>
                  <a:cubicBezTo>
                    <a:pt x="0" y="14157"/>
                    <a:pt x="2464" y="17826"/>
                    <a:pt x="6216" y="19387"/>
                  </a:cubicBezTo>
                  <a:cubicBezTo>
                    <a:pt x="7470" y="19905"/>
                    <a:pt x="8785" y="20158"/>
                    <a:pt x="10087" y="20158"/>
                  </a:cubicBezTo>
                  <a:cubicBezTo>
                    <a:pt x="12707" y="20158"/>
                    <a:pt x="15275" y="19135"/>
                    <a:pt x="17196" y="17196"/>
                  </a:cubicBezTo>
                  <a:cubicBezTo>
                    <a:pt x="20098" y="14321"/>
                    <a:pt x="20947" y="9995"/>
                    <a:pt x="19386" y="6216"/>
                  </a:cubicBezTo>
                  <a:cubicBezTo>
                    <a:pt x="17825" y="2465"/>
                    <a:pt x="14156" y="1"/>
                    <a:pt x="100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4849147" y="3519563"/>
              <a:ext cx="196352" cy="168198"/>
            </a:xfrm>
            <a:custGeom>
              <a:avLst/>
              <a:gdLst/>
              <a:ahLst/>
              <a:cxnLst/>
              <a:rect l="l" t="t" r="r" b="b"/>
              <a:pathLst>
                <a:path w="10050" h="8609" extrusionOk="0">
                  <a:moveTo>
                    <a:pt x="4299" y="0"/>
                  </a:moveTo>
                  <a:cubicBezTo>
                    <a:pt x="1917" y="0"/>
                    <a:pt x="0" y="1917"/>
                    <a:pt x="0" y="4299"/>
                  </a:cubicBezTo>
                  <a:cubicBezTo>
                    <a:pt x="0" y="6892"/>
                    <a:pt x="2118" y="8608"/>
                    <a:pt x="4327" y="8608"/>
                  </a:cubicBezTo>
                  <a:cubicBezTo>
                    <a:pt x="5384" y="8608"/>
                    <a:pt x="6462" y="8216"/>
                    <a:pt x="7339" y="7338"/>
                  </a:cubicBezTo>
                  <a:cubicBezTo>
                    <a:pt x="10049" y="4628"/>
                    <a:pt x="8133" y="0"/>
                    <a:pt x="4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ángulo 17"/>
          <p:cNvSpPr/>
          <p:nvPr/>
        </p:nvSpPr>
        <p:spPr>
          <a:xfrm>
            <a:off x="157851" y="987944"/>
            <a:ext cx="4572000" cy="2961901"/>
          </a:xfrm>
          <a:prstGeom prst="rect">
            <a:avLst/>
          </a:prstGeom>
        </p:spPr>
        <p:txBody>
          <a:bodyPr>
            <a:spAutoFit/>
          </a:bodyPr>
          <a:lstStyle/>
          <a:p>
            <a:pPr algn="just">
              <a:lnSpc>
                <a:spcPct val="150000"/>
              </a:lnSpc>
            </a:pPr>
            <a:r>
              <a:rPr lang="es-CO" dirty="0">
                <a:solidFill>
                  <a:schemeClr val="tx2">
                    <a:lumMod val="10000"/>
                  </a:schemeClr>
                </a:solidFill>
                <a:latin typeface="+mn-lt"/>
                <a:ea typeface="Times New Roman" panose="02020603050405020304" pitchFamily="18" charset="0"/>
              </a:rPr>
              <a:t>A partir de la expedición de la Ley 1751 de 2015, la salud de los ciudadanos está por encima de cualquier consideración, así todas las instituciones del sector tienen que ajustarse para cumplir con este nuevo derecho fundamental. </a:t>
            </a:r>
            <a:endParaRPr lang="en-US" dirty="0">
              <a:solidFill>
                <a:schemeClr val="tx2">
                  <a:lumMod val="10000"/>
                </a:schemeClr>
              </a:solidFill>
              <a:latin typeface="+mn-lt"/>
              <a:ea typeface="Times New Roman" panose="02020603050405020304" pitchFamily="18" charset="0"/>
            </a:endParaRPr>
          </a:p>
          <a:p>
            <a:pPr algn="just">
              <a:lnSpc>
                <a:spcPct val="150000"/>
              </a:lnSpc>
            </a:pPr>
            <a:r>
              <a:rPr lang="es-CO" dirty="0">
                <a:solidFill>
                  <a:schemeClr val="tx2">
                    <a:lumMod val="10000"/>
                  </a:schemeClr>
                </a:solidFill>
                <a:latin typeface="+mn-lt"/>
                <a:ea typeface="Times New Roman" panose="02020603050405020304" pitchFamily="18" charset="0"/>
              </a:rPr>
              <a:t>En este orden de ideas, no pueden negarle la atención a una persona, imponerle demoras y trabas o esgrimir razones económicas para no prestarle servicios propios del nuevo derecho fundamental a la salud</a:t>
            </a:r>
            <a:r>
              <a:rPr lang="es-CO" dirty="0">
                <a:solidFill>
                  <a:srgbClr val="606060"/>
                </a:solidFill>
                <a:latin typeface="Helvetica"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46" name="Rectángulo 45"/>
          <p:cNvSpPr/>
          <p:nvPr/>
        </p:nvSpPr>
        <p:spPr>
          <a:xfrm>
            <a:off x="1640858" y="169172"/>
            <a:ext cx="6571030" cy="707886"/>
          </a:xfrm>
          <a:prstGeom prst="rect">
            <a:avLst/>
          </a:prstGeom>
        </p:spPr>
        <p:txBody>
          <a:bodyPr wrap="none">
            <a:spAutoFit/>
          </a:bodyPr>
          <a:lstStyle/>
          <a:p>
            <a:pPr algn="just"/>
            <a:r>
              <a:rPr lang="es-CO" sz="4000" b="1" dirty="0">
                <a:latin typeface="Arial Black" panose="020B0A04020102020204" pitchFamily="34" charset="0"/>
                <a:ea typeface="Calibri" panose="020F0502020204030204" pitchFamily="34" charset="0"/>
                <a:cs typeface="Times New Roman" panose="02020603050405020304" pitchFamily="18" charset="0"/>
              </a:rPr>
              <a:t>DERECHO A LA SALUD</a:t>
            </a:r>
            <a:endParaRPr lang="en-US" sz="40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47"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6" y="4724845"/>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44" name="Rectángulo 43"/>
          <p:cNvSpPr/>
          <p:nvPr/>
        </p:nvSpPr>
        <p:spPr>
          <a:xfrm>
            <a:off x="262407" y="1177121"/>
            <a:ext cx="5462983" cy="3754874"/>
          </a:xfrm>
          <a:prstGeom prst="rect">
            <a:avLst/>
          </a:prstGeom>
        </p:spPr>
        <p:txBody>
          <a:bodyPr wrap="square">
            <a:spAutoFit/>
          </a:bodyPr>
          <a:lstStyle/>
          <a:p>
            <a:pPr algn="ctr"/>
            <a:r>
              <a:rPr lang="es-CO" dirty="0">
                <a:solidFill>
                  <a:srgbClr val="223453"/>
                </a:solidFill>
                <a:latin typeface="Tahoma" panose="020B0604030504040204" pitchFamily="34" charset="0"/>
                <a:ea typeface="Times New Roman" panose="02020603050405020304" pitchFamily="18" charset="0"/>
              </a:rPr>
              <a:t>• </a:t>
            </a:r>
            <a:r>
              <a:rPr lang="es-CO" dirty="0">
                <a:solidFill>
                  <a:schemeClr val="tx2">
                    <a:lumMod val="10000"/>
                  </a:schemeClr>
                </a:solidFill>
                <a:latin typeface="Tahoma" panose="020B0604030504040204" pitchFamily="34" charset="0"/>
                <a:ea typeface="Times New Roman" panose="02020603050405020304" pitchFamily="18" charset="0"/>
              </a:rPr>
              <a:t>Gozar de un buen estado de salud física y mental.</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Recibir los servicios de urgencias en las instituciones de salud, públicas y privadas.</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Ser asegurados a través de una Empresa  Prestadora de Servicios de Salud –EPS– y a que ésta les garantice un plan obligatorio de salud POS a través de una red de servicios de salud.</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Ser beneficiario de acciones de promoción de la salud y prevención de la enfermedad, atención, habilitación y rehabilitación, en las Instituciones  Prestadoras de Servicios de Salud – IPS.</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Conocer la red de instituciones a través de la cual recibirán los servicios de salud.</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Contar con programas de salud sexual y reproductiva, control prenatal y de atención de VIH/SIDA.</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Pronta detección y atención, tratamiento de enfermedades, y rehabilitación integral de su</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discapacidad.</a:t>
            </a:r>
            <a:endParaRPr lang="en-US" dirty="0">
              <a:solidFill>
                <a:schemeClr val="tx2">
                  <a:lumMod val="10000"/>
                </a:schemeClr>
              </a:solidFill>
            </a:endParaRPr>
          </a:p>
        </p:txBody>
      </p:sp>
      <p:pic>
        <p:nvPicPr>
          <p:cNvPr id="18" name="Imagen 17"/>
          <p:cNvPicPr>
            <a:picLocks noChangeAspect="1"/>
          </p:cNvPicPr>
          <p:nvPr/>
        </p:nvPicPr>
        <p:blipFill>
          <a:blip r:embed="rId3"/>
          <a:stretch>
            <a:fillRect/>
          </a:stretch>
        </p:blipFill>
        <p:spPr>
          <a:xfrm>
            <a:off x="5808518" y="1177121"/>
            <a:ext cx="3176154" cy="3498788"/>
          </a:xfrm>
          <a:prstGeom prst="rect">
            <a:avLst/>
          </a:prstGeom>
        </p:spPr>
      </p:pic>
      <p:sp>
        <p:nvSpPr>
          <p:cNvPr id="47" name="Rectángulo 46"/>
          <p:cNvSpPr/>
          <p:nvPr/>
        </p:nvSpPr>
        <p:spPr>
          <a:xfrm>
            <a:off x="1947501" y="268344"/>
            <a:ext cx="6271708" cy="707886"/>
          </a:xfrm>
          <a:prstGeom prst="rect">
            <a:avLst/>
          </a:prstGeom>
        </p:spPr>
        <p:txBody>
          <a:bodyPr wrap="square">
            <a:spAutoFit/>
          </a:bodyPr>
          <a:lstStyle/>
          <a:p>
            <a:pPr algn="ctr"/>
            <a:r>
              <a:rPr lang="es-CO" sz="2000" b="1" dirty="0" smtClean="0">
                <a:latin typeface="Arial Black" panose="020B0A04020102020204" pitchFamily="34" charset="0"/>
                <a:ea typeface="Calibri" panose="020F0502020204030204" pitchFamily="34" charset="0"/>
                <a:cs typeface="Times New Roman" panose="02020603050405020304" pitchFamily="18" charset="0"/>
              </a:rPr>
              <a:t>DERECHOS QUE SE DERIVAN DEL DERECHO A </a:t>
            </a:r>
            <a:r>
              <a:rPr lang="es-CO" sz="2000" b="1" dirty="0">
                <a:latin typeface="Arial Black" panose="020B0A04020102020204" pitchFamily="34" charset="0"/>
                <a:ea typeface="Calibri" panose="020F0502020204030204" pitchFamily="34" charset="0"/>
                <a:cs typeface="Times New Roman" panose="02020603050405020304" pitchFamily="18" charset="0"/>
              </a:rPr>
              <a:t>LA SALUD</a:t>
            </a:r>
            <a:endParaRPr lang="en-US" sz="20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48"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85" y="4713786"/>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94" name="Rectángulo 93"/>
          <p:cNvSpPr/>
          <p:nvPr/>
        </p:nvSpPr>
        <p:spPr>
          <a:xfrm>
            <a:off x="2499582" y="206127"/>
            <a:ext cx="6271708" cy="707886"/>
          </a:xfrm>
          <a:prstGeom prst="rect">
            <a:avLst/>
          </a:prstGeom>
        </p:spPr>
        <p:txBody>
          <a:bodyPr wrap="square">
            <a:spAutoFit/>
          </a:bodyPr>
          <a:lstStyle/>
          <a:p>
            <a:pPr algn="ctr"/>
            <a:r>
              <a:rPr lang="es-CO" sz="2000" b="1" dirty="0" smtClean="0">
                <a:latin typeface="Arial Black" panose="020B0A04020102020204" pitchFamily="34" charset="0"/>
                <a:ea typeface="Calibri" panose="020F0502020204030204" pitchFamily="34" charset="0"/>
                <a:cs typeface="Times New Roman" panose="02020603050405020304" pitchFamily="18" charset="0"/>
              </a:rPr>
              <a:t>DERECHOS QUE SE DERIVAN DEL DERECHO A </a:t>
            </a:r>
            <a:r>
              <a:rPr lang="es-CO" sz="2000" b="1" dirty="0">
                <a:latin typeface="Arial Black" panose="020B0A04020102020204" pitchFamily="34" charset="0"/>
                <a:ea typeface="Calibri" panose="020F0502020204030204" pitchFamily="34" charset="0"/>
                <a:cs typeface="Times New Roman" panose="02020603050405020304" pitchFamily="18" charset="0"/>
              </a:rPr>
              <a:t>LA SALUD</a:t>
            </a:r>
            <a:endParaRPr lang="en-US" sz="20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38399" y="1405187"/>
            <a:ext cx="5881255" cy="372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ángulo 95"/>
          <p:cNvSpPr/>
          <p:nvPr/>
        </p:nvSpPr>
        <p:spPr>
          <a:xfrm>
            <a:off x="3799083" y="1490342"/>
            <a:ext cx="4572000" cy="3108543"/>
          </a:xfrm>
          <a:prstGeom prst="rect">
            <a:avLst/>
          </a:prstGeom>
        </p:spPr>
        <p:txBody>
          <a:bodyPr>
            <a:spAutoFit/>
          </a:bodyPr>
          <a:lstStyle/>
          <a:p>
            <a:pPr algn="ctr"/>
            <a:r>
              <a:rPr lang="es-CO" dirty="0">
                <a:solidFill>
                  <a:schemeClr val="tx2">
                    <a:lumMod val="10000"/>
                  </a:schemeClr>
                </a:solidFill>
                <a:latin typeface="Tahoma" panose="020B0604030504040204" pitchFamily="34" charset="0"/>
                <a:ea typeface="Times New Roman" panose="02020603050405020304" pitchFamily="18" charset="0"/>
              </a:rPr>
              <a:t>• </a:t>
            </a:r>
            <a:r>
              <a:rPr lang="es-CO" dirty="0" smtClean="0">
                <a:solidFill>
                  <a:schemeClr val="tx2">
                    <a:lumMod val="10000"/>
                  </a:schemeClr>
                </a:solidFill>
                <a:latin typeface="Tahoma" panose="020B0604030504040204" pitchFamily="34" charset="0"/>
                <a:ea typeface="Times New Roman" panose="02020603050405020304" pitchFamily="18" charset="0"/>
              </a:rPr>
              <a:t>Prevención </a:t>
            </a:r>
            <a:r>
              <a:rPr lang="es-CO" dirty="0">
                <a:solidFill>
                  <a:schemeClr val="tx2">
                    <a:lumMod val="10000"/>
                  </a:schemeClr>
                </a:solidFill>
                <a:latin typeface="Tahoma" panose="020B0604030504040204" pitchFamily="34" charset="0"/>
                <a:ea typeface="Times New Roman" panose="02020603050405020304" pitchFamily="18" charset="0"/>
              </a:rPr>
              <a:t>de nuevas discapacidades a través de atención médica eficiente, de calidad y oportuna.</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Alcanzar y mantener un óptimo nivel de autonomía y movilidad a través de los procesos de rehabilitación integral.</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Un entorno que les procure bienestar e independencia para desarrollar sus capacidades</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de manera digna e integral.</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Pronta detección y atención de casos de violencia intrafamiliar, violencia o abuso sexual.</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La libre asociación para la defensa de sus derechos y el cumplimiento de sus deberes.</a:t>
            </a:r>
            <a:br>
              <a:rPr lang="es-CO" dirty="0">
                <a:solidFill>
                  <a:schemeClr val="tx2">
                    <a:lumMod val="10000"/>
                  </a:schemeClr>
                </a:solidFill>
                <a:latin typeface="Tahoma" panose="020B0604030504040204" pitchFamily="34" charset="0"/>
                <a:ea typeface="Times New Roman" panose="02020603050405020304" pitchFamily="18" charset="0"/>
              </a:rPr>
            </a:br>
            <a:r>
              <a:rPr lang="es-CO" dirty="0">
                <a:solidFill>
                  <a:schemeClr val="tx2">
                    <a:lumMod val="10000"/>
                  </a:schemeClr>
                </a:solidFill>
                <a:latin typeface="Tahoma" panose="020B0604030504040204" pitchFamily="34" charset="0"/>
                <a:ea typeface="Times New Roman" panose="02020603050405020304" pitchFamily="18" charset="0"/>
              </a:rPr>
              <a:t>• Participar activamente en las asociaciones de usuarios de las Empresas Sociales del Estado y de las EPS.</a:t>
            </a:r>
            <a:endParaRPr lang="en-US" dirty="0">
              <a:solidFill>
                <a:schemeClr val="tx2">
                  <a:lumMod val="10000"/>
                </a:schemeClr>
              </a:solidFill>
            </a:endParaRPr>
          </a:p>
        </p:txBody>
      </p:sp>
      <p:grpSp>
        <p:nvGrpSpPr>
          <p:cNvPr id="97" name="Google Shape;444;p38"/>
          <p:cNvGrpSpPr/>
          <p:nvPr/>
        </p:nvGrpSpPr>
        <p:grpSpPr>
          <a:xfrm>
            <a:off x="307371" y="789193"/>
            <a:ext cx="3682737" cy="4188102"/>
            <a:chOff x="5247496" y="678574"/>
            <a:chExt cx="3682737" cy="4188102"/>
          </a:xfrm>
        </p:grpSpPr>
        <p:sp>
          <p:nvSpPr>
            <p:cNvPr id="98" name="Google Shape;445;p38"/>
            <p:cNvSpPr/>
            <p:nvPr/>
          </p:nvSpPr>
          <p:spPr>
            <a:xfrm>
              <a:off x="7299561" y="765718"/>
              <a:ext cx="123745" cy="123745"/>
            </a:xfrm>
            <a:custGeom>
              <a:avLst/>
              <a:gdLst/>
              <a:ahLst/>
              <a:cxnLst/>
              <a:rect l="l" t="t" r="r" b="b"/>
              <a:pathLst>
                <a:path w="3861" h="3861" extrusionOk="0">
                  <a:moveTo>
                    <a:pt x="1" y="0"/>
                  </a:moveTo>
                  <a:lnTo>
                    <a:pt x="1" y="1922"/>
                  </a:lnTo>
                  <a:cubicBezTo>
                    <a:pt x="1" y="2991"/>
                    <a:pt x="870" y="3860"/>
                    <a:pt x="1939" y="3860"/>
                  </a:cubicBezTo>
                  <a:cubicBezTo>
                    <a:pt x="3008" y="3860"/>
                    <a:pt x="3861" y="2991"/>
                    <a:pt x="3861" y="1922"/>
                  </a:cubicBezTo>
                  <a:lnTo>
                    <a:pt x="3861" y="418"/>
                  </a:lnTo>
                  <a:lnTo>
                    <a:pt x="3008" y="418"/>
                  </a:lnTo>
                  <a:lnTo>
                    <a:pt x="3008" y="1922"/>
                  </a:lnTo>
                  <a:cubicBezTo>
                    <a:pt x="3008" y="2523"/>
                    <a:pt x="2524" y="3008"/>
                    <a:pt x="1939" y="3008"/>
                  </a:cubicBezTo>
                  <a:cubicBezTo>
                    <a:pt x="1338" y="3008"/>
                    <a:pt x="853" y="2523"/>
                    <a:pt x="853" y="1922"/>
                  </a:cubicBezTo>
                  <a:lnTo>
                    <a:pt x="8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46;p38"/>
            <p:cNvSpPr/>
            <p:nvPr/>
          </p:nvSpPr>
          <p:spPr>
            <a:xfrm>
              <a:off x="6798876" y="765718"/>
              <a:ext cx="124258" cy="123745"/>
            </a:xfrm>
            <a:custGeom>
              <a:avLst/>
              <a:gdLst/>
              <a:ahLst/>
              <a:cxnLst/>
              <a:rect l="l" t="t" r="r" b="b"/>
              <a:pathLst>
                <a:path w="3877" h="3861" extrusionOk="0">
                  <a:moveTo>
                    <a:pt x="0" y="0"/>
                  </a:moveTo>
                  <a:lnTo>
                    <a:pt x="0" y="1922"/>
                  </a:lnTo>
                  <a:cubicBezTo>
                    <a:pt x="0" y="2991"/>
                    <a:pt x="869" y="3860"/>
                    <a:pt x="1939" y="3860"/>
                  </a:cubicBezTo>
                  <a:cubicBezTo>
                    <a:pt x="3008" y="3860"/>
                    <a:pt x="3860" y="2991"/>
                    <a:pt x="3877" y="1922"/>
                  </a:cubicBezTo>
                  <a:lnTo>
                    <a:pt x="3877" y="418"/>
                  </a:lnTo>
                  <a:lnTo>
                    <a:pt x="3008" y="418"/>
                  </a:lnTo>
                  <a:lnTo>
                    <a:pt x="3008" y="1922"/>
                  </a:lnTo>
                  <a:cubicBezTo>
                    <a:pt x="3008" y="2523"/>
                    <a:pt x="2523" y="3008"/>
                    <a:pt x="1939" y="3008"/>
                  </a:cubicBezTo>
                  <a:cubicBezTo>
                    <a:pt x="1337" y="3008"/>
                    <a:pt x="852" y="2523"/>
                    <a:pt x="852" y="1922"/>
                  </a:cubicBezTo>
                  <a:lnTo>
                    <a:pt x="8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47;p38"/>
            <p:cNvSpPr/>
            <p:nvPr/>
          </p:nvSpPr>
          <p:spPr>
            <a:xfrm>
              <a:off x="7084281" y="678574"/>
              <a:ext cx="66440" cy="4168263"/>
            </a:xfrm>
            <a:custGeom>
              <a:avLst/>
              <a:gdLst/>
              <a:ahLst/>
              <a:cxnLst/>
              <a:rect l="l" t="t" r="r" b="b"/>
              <a:pathLst>
                <a:path w="2073" h="130055" extrusionOk="0">
                  <a:moveTo>
                    <a:pt x="1037" y="0"/>
                  </a:moveTo>
                  <a:cubicBezTo>
                    <a:pt x="523" y="0"/>
                    <a:pt x="9" y="338"/>
                    <a:pt x="1" y="1015"/>
                  </a:cubicBezTo>
                  <a:lnTo>
                    <a:pt x="1" y="130055"/>
                  </a:lnTo>
                  <a:lnTo>
                    <a:pt x="2073" y="130055"/>
                  </a:lnTo>
                  <a:lnTo>
                    <a:pt x="2073" y="1015"/>
                  </a:lnTo>
                  <a:cubicBezTo>
                    <a:pt x="2065" y="338"/>
                    <a:pt x="1551" y="0"/>
                    <a:pt x="1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48;p38"/>
            <p:cNvSpPr/>
            <p:nvPr/>
          </p:nvSpPr>
          <p:spPr>
            <a:xfrm>
              <a:off x="6847592" y="741071"/>
              <a:ext cx="527511" cy="49293"/>
            </a:xfrm>
            <a:custGeom>
              <a:avLst/>
              <a:gdLst/>
              <a:ahLst/>
              <a:cxnLst/>
              <a:rect l="l" t="t" r="r" b="b"/>
              <a:pathLst>
                <a:path w="16459" h="1538" extrusionOk="0">
                  <a:moveTo>
                    <a:pt x="1020" y="1"/>
                  </a:moveTo>
                  <a:cubicBezTo>
                    <a:pt x="1" y="1"/>
                    <a:pt x="1" y="1538"/>
                    <a:pt x="1020" y="1538"/>
                  </a:cubicBezTo>
                  <a:lnTo>
                    <a:pt x="15423" y="1538"/>
                  </a:lnTo>
                  <a:cubicBezTo>
                    <a:pt x="16459" y="1538"/>
                    <a:pt x="16459" y="1"/>
                    <a:pt x="15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49;p38"/>
            <p:cNvSpPr/>
            <p:nvPr/>
          </p:nvSpPr>
          <p:spPr>
            <a:xfrm>
              <a:off x="7299561" y="2580004"/>
              <a:ext cx="123745" cy="123745"/>
            </a:xfrm>
            <a:custGeom>
              <a:avLst/>
              <a:gdLst/>
              <a:ahLst/>
              <a:cxnLst/>
              <a:rect l="l" t="t" r="r" b="b"/>
              <a:pathLst>
                <a:path w="3861" h="3861" extrusionOk="0">
                  <a:moveTo>
                    <a:pt x="1" y="1"/>
                  </a:moveTo>
                  <a:lnTo>
                    <a:pt x="1" y="1922"/>
                  </a:lnTo>
                  <a:cubicBezTo>
                    <a:pt x="1" y="2992"/>
                    <a:pt x="870" y="3860"/>
                    <a:pt x="1939" y="3860"/>
                  </a:cubicBezTo>
                  <a:cubicBezTo>
                    <a:pt x="3008" y="3860"/>
                    <a:pt x="3861" y="2992"/>
                    <a:pt x="3861" y="1922"/>
                  </a:cubicBezTo>
                  <a:lnTo>
                    <a:pt x="3861" y="419"/>
                  </a:lnTo>
                  <a:lnTo>
                    <a:pt x="3008" y="419"/>
                  </a:lnTo>
                  <a:lnTo>
                    <a:pt x="3008" y="1922"/>
                  </a:lnTo>
                  <a:cubicBezTo>
                    <a:pt x="3008" y="2524"/>
                    <a:pt x="2524" y="3008"/>
                    <a:pt x="1939" y="3008"/>
                  </a:cubicBezTo>
                  <a:cubicBezTo>
                    <a:pt x="1338" y="3008"/>
                    <a:pt x="853" y="2524"/>
                    <a:pt x="853" y="1922"/>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0;p38"/>
            <p:cNvSpPr/>
            <p:nvPr/>
          </p:nvSpPr>
          <p:spPr>
            <a:xfrm>
              <a:off x="6798876" y="2580004"/>
              <a:ext cx="124258" cy="123745"/>
            </a:xfrm>
            <a:custGeom>
              <a:avLst/>
              <a:gdLst/>
              <a:ahLst/>
              <a:cxnLst/>
              <a:rect l="l" t="t" r="r" b="b"/>
              <a:pathLst>
                <a:path w="3877" h="3861" extrusionOk="0">
                  <a:moveTo>
                    <a:pt x="0" y="1"/>
                  </a:moveTo>
                  <a:lnTo>
                    <a:pt x="0" y="1922"/>
                  </a:lnTo>
                  <a:cubicBezTo>
                    <a:pt x="0" y="2992"/>
                    <a:pt x="869" y="3860"/>
                    <a:pt x="1939" y="3860"/>
                  </a:cubicBezTo>
                  <a:cubicBezTo>
                    <a:pt x="3008" y="3860"/>
                    <a:pt x="3860" y="2992"/>
                    <a:pt x="3877" y="1922"/>
                  </a:cubicBezTo>
                  <a:lnTo>
                    <a:pt x="3877" y="419"/>
                  </a:lnTo>
                  <a:lnTo>
                    <a:pt x="3008" y="419"/>
                  </a:lnTo>
                  <a:lnTo>
                    <a:pt x="3008" y="1922"/>
                  </a:lnTo>
                  <a:cubicBezTo>
                    <a:pt x="3008" y="2524"/>
                    <a:pt x="2523" y="3008"/>
                    <a:pt x="1939" y="3008"/>
                  </a:cubicBezTo>
                  <a:cubicBezTo>
                    <a:pt x="1337" y="3008"/>
                    <a:pt x="852" y="2524"/>
                    <a:pt x="852" y="1922"/>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1;p38"/>
            <p:cNvSpPr/>
            <p:nvPr/>
          </p:nvSpPr>
          <p:spPr>
            <a:xfrm>
              <a:off x="6847592" y="2555902"/>
              <a:ext cx="527511" cy="48780"/>
            </a:xfrm>
            <a:custGeom>
              <a:avLst/>
              <a:gdLst/>
              <a:ahLst/>
              <a:cxnLst/>
              <a:rect l="l" t="t" r="r" b="b"/>
              <a:pathLst>
                <a:path w="16459" h="1522" extrusionOk="0">
                  <a:moveTo>
                    <a:pt x="1020" y="1"/>
                  </a:moveTo>
                  <a:cubicBezTo>
                    <a:pt x="1" y="1"/>
                    <a:pt x="1" y="1521"/>
                    <a:pt x="1020" y="1521"/>
                  </a:cubicBezTo>
                  <a:lnTo>
                    <a:pt x="15423" y="1521"/>
                  </a:lnTo>
                  <a:cubicBezTo>
                    <a:pt x="16459" y="1521"/>
                    <a:pt x="16459" y="1"/>
                    <a:pt x="15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2;p38"/>
            <p:cNvSpPr/>
            <p:nvPr/>
          </p:nvSpPr>
          <p:spPr>
            <a:xfrm>
              <a:off x="6633562" y="4800749"/>
              <a:ext cx="971820" cy="65927"/>
            </a:xfrm>
            <a:custGeom>
              <a:avLst/>
              <a:gdLst/>
              <a:ahLst/>
              <a:cxnLst/>
              <a:rect l="l" t="t" r="r" b="b"/>
              <a:pathLst>
                <a:path w="30322" h="2057" extrusionOk="0">
                  <a:moveTo>
                    <a:pt x="1350" y="1"/>
                  </a:moveTo>
                  <a:cubicBezTo>
                    <a:pt x="1" y="1"/>
                    <a:pt x="6" y="2056"/>
                    <a:pt x="1366" y="2056"/>
                  </a:cubicBezTo>
                  <a:cubicBezTo>
                    <a:pt x="1371" y="2056"/>
                    <a:pt x="1377" y="2056"/>
                    <a:pt x="1382" y="2056"/>
                  </a:cubicBezTo>
                  <a:lnTo>
                    <a:pt x="29286" y="2056"/>
                  </a:lnTo>
                  <a:cubicBezTo>
                    <a:pt x="29854" y="2056"/>
                    <a:pt x="30321" y="1588"/>
                    <a:pt x="30321" y="1020"/>
                  </a:cubicBezTo>
                  <a:cubicBezTo>
                    <a:pt x="30321" y="452"/>
                    <a:pt x="29854" y="1"/>
                    <a:pt x="29286" y="1"/>
                  </a:cubicBezTo>
                  <a:lnTo>
                    <a:pt x="1382" y="1"/>
                  </a:lnTo>
                  <a:cubicBezTo>
                    <a:pt x="1371" y="1"/>
                    <a:pt x="1360" y="1"/>
                    <a:pt x="1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3;p38"/>
            <p:cNvSpPr/>
            <p:nvPr/>
          </p:nvSpPr>
          <p:spPr>
            <a:xfrm>
              <a:off x="6970760" y="2007559"/>
              <a:ext cx="139802" cy="159609"/>
            </a:xfrm>
            <a:custGeom>
              <a:avLst/>
              <a:gdLst/>
              <a:ahLst/>
              <a:cxnLst/>
              <a:rect l="l" t="t" r="r" b="b"/>
              <a:pathLst>
                <a:path w="4362" h="4980" extrusionOk="0">
                  <a:moveTo>
                    <a:pt x="3109" y="0"/>
                  </a:moveTo>
                  <a:lnTo>
                    <a:pt x="1672" y="919"/>
                  </a:lnTo>
                  <a:cubicBezTo>
                    <a:pt x="1538" y="786"/>
                    <a:pt x="1454" y="719"/>
                    <a:pt x="1454" y="719"/>
                  </a:cubicBezTo>
                  <a:lnTo>
                    <a:pt x="1" y="2072"/>
                  </a:lnTo>
                  <a:cubicBezTo>
                    <a:pt x="1" y="2072"/>
                    <a:pt x="1839" y="4445"/>
                    <a:pt x="2858" y="4980"/>
                  </a:cubicBezTo>
                  <a:cubicBezTo>
                    <a:pt x="4278" y="4528"/>
                    <a:pt x="3994" y="3376"/>
                    <a:pt x="3827" y="3025"/>
                  </a:cubicBezTo>
                  <a:cubicBezTo>
                    <a:pt x="3827" y="3025"/>
                    <a:pt x="4328" y="2223"/>
                    <a:pt x="4345" y="1838"/>
                  </a:cubicBezTo>
                  <a:cubicBezTo>
                    <a:pt x="4362" y="1437"/>
                    <a:pt x="3109" y="0"/>
                    <a:pt x="310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4;p38"/>
            <p:cNvSpPr/>
            <p:nvPr/>
          </p:nvSpPr>
          <p:spPr>
            <a:xfrm>
              <a:off x="6991112" y="1947786"/>
              <a:ext cx="110348" cy="102015"/>
            </a:xfrm>
            <a:custGeom>
              <a:avLst/>
              <a:gdLst/>
              <a:ahLst/>
              <a:cxnLst/>
              <a:rect l="l" t="t" r="r" b="b"/>
              <a:pathLst>
                <a:path w="3443" h="3183" extrusionOk="0">
                  <a:moveTo>
                    <a:pt x="402" y="0"/>
                  </a:moveTo>
                  <a:cubicBezTo>
                    <a:pt x="289" y="0"/>
                    <a:pt x="207" y="10"/>
                    <a:pt x="168" y="27"/>
                  </a:cubicBezTo>
                  <a:cubicBezTo>
                    <a:pt x="1" y="94"/>
                    <a:pt x="118" y="462"/>
                    <a:pt x="569" y="796"/>
                  </a:cubicBezTo>
                  <a:cubicBezTo>
                    <a:pt x="936" y="1063"/>
                    <a:pt x="1337" y="1314"/>
                    <a:pt x="1738" y="1531"/>
                  </a:cubicBezTo>
                  <a:cubicBezTo>
                    <a:pt x="1939" y="1865"/>
                    <a:pt x="2106" y="2216"/>
                    <a:pt x="2223" y="2584"/>
                  </a:cubicBezTo>
                  <a:cubicBezTo>
                    <a:pt x="2366" y="3047"/>
                    <a:pt x="2685" y="3183"/>
                    <a:pt x="2904" y="3183"/>
                  </a:cubicBezTo>
                  <a:cubicBezTo>
                    <a:pt x="3016" y="3183"/>
                    <a:pt x="3103" y="3147"/>
                    <a:pt x="3125" y="3102"/>
                  </a:cubicBezTo>
                  <a:cubicBezTo>
                    <a:pt x="3443" y="2500"/>
                    <a:pt x="2824" y="880"/>
                    <a:pt x="2173" y="462"/>
                  </a:cubicBezTo>
                  <a:cubicBezTo>
                    <a:pt x="1659" y="132"/>
                    <a:pt x="822" y="0"/>
                    <a:pt x="40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5;p38"/>
            <p:cNvSpPr/>
            <p:nvPr/>
          </p:nvSpPr>
          <p:spPr>
            <a:xfrm>
              <a:off x="6946146" y="1956279"/>
              <a:ext cx="69645" cy="94676"/>
            </a:xfrm>
            <a:custGeom>
              <a:avLst/>
              <a:gdLst/>
              <a:ahLst/>
              <a:cxnLst/>
              <a:rect l="l" t="t" r="r" b="b"/>
              <a:pathLst>
                <a:path w="2173" h="2954" extrusionOk="0">
                  <a:moveTo>
                    <a:pt x="1939" y="1"/>
                  </a:moveTo>
                  <a:cubicBezTo>
                    <a:pt x="1713" y="1"/>
                    <a:pt x="1040" y="481"/>
                    <a:pt x="719" y="849"/>
                  </a:cubicBezTo>
                  <a:cubicBezTo>
                    <a:pt x="368" y="1233"/>
                    <a:pt x="0" y="2135"/>
                    <a:pt x="50" y="2336"/>
                  </a:cubicBezTo>
                  <a:cubicBezTo>
                    <a:pt x="117" y="2536"/>
                    <a:pt x="585" y="2954"/>
                    <a:pt x="585" y="2954"/>
                  </a:cubicBezTo>
                  <a:cubicBezTo>
                    <a:pt x="769" y="2854"/>
                    <a:pt x="1203" y="2703"/>
                    <a:pt x="1320" y="2369"/>
                  </a:cubicBezTo>
                  <a:cubicBezTo>
                    <a:pt x="1370" y="2185"/>
                    <a:pt x="1170" y="1684"/>
                    <a:pt x="1170" y="1684"/>
                  </a:cubicBezTo>
                  <a:cubicBezTo>
                    <a:pt x="1170" y="1684"/>
                    <a:pt x="1938" y="932"/>
                    <a:pt x="2055" y="698"/>
                  </a:cubicBezTo>
                  <a:cubicBezTo>
                    <a:pt x="2172" y="464"/>
                    <a:pt x="2156" y="113"/>
                    <a:pt x="1989" y="13"/>
                  </a:cubicBezTo>
                  <a:cubicBezTo>
                    <a:pt x="1976" y="5"/>
                    <a:pt x="1959" y="1"/>
                    <a:pt x="1939"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6;p38"/>
            <p:cNvSpPr/>
            <p:nvPr/>
          </p:nvSpPr>
          <p:spPr>
            <a:xfrm>
              <a:off x="7043610" y="2053070"/>
              <a:ext cx="529242" cy="499435"/>
            </a:xfrm>
            <a:custGeom>
              <a:avLst/>
              <a:gdLst/>
              <a:ahLst/>
              <a:cxnLst/>
              <a:rect l="l" t="t" r="r" b="b"/>
              <a:pathLst>
                <a:path w="16513" h="15583" extrusionOk="0">
                  <a:moveTo>
                    <a:pt x="2607" y="1"/>
                  </a:moveTo>
                  <a:cubicBezTo>
                    <a:pt x="1554" y="1822"/>
                    <a:pt x="1170" y="2808"/>
                    <a:pt x="0" y="3727"/>
                  </a:cubicBezTo>
                  <a:cubicBezTo>
                    <a:pt x="0" y="3727"/>
                    <a:pt x="10410" y="15005"/>
                    <a:pt x="12582" y="15506"/>
                  </a:cubicBezTo>
                  <a:cubicBezTo>
                    <a:pt x="12815" y="15558"/>
                    <a:pt x="13039" y="15583"/>
                    <a:pt x="13254" y="15583"/>
                  </a:cubicBezTo>
                  <a:cubicBezTo>
                    <a:pt x="15318" y="15583"/>
                    <a:pt x="16512" y="13306"/>
                    <a:pt x="16391" y="11112"/>
                  </a:cubicBezTo>
                  <a:cubicBezTo>
                    <a:pt x="16258" y="8672"/>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7;p38"/>
            <p:cNvSpPr/>
            <p:nvPr/>
          </p:nvSpPr>
          <p:spPr>
            <a:xfrm>
              <a:off x="6953646" y="1994707"/>
              <a:ext cx="125315" cy="122175"/>
            </a:xfrm>
            <a:custGeom>
              <a:avLst/>
              <a:gdLst/>
              <a:ahLst/>
              <a:cxnLst/>
              <a:rect l="l" t="t" r="r" b="b"/>
              <a:pathLst>
                <a:path w="3910" h="3812" extrusionOk="0">
                  <a:moveTo>
                    <a:pt x="3191" y="0"/>
                  </a:moveTo>
                  <a:cubicBezTo>
                    <a:pt x="3074" y="0"/>
                    <a:pt x="1671" y="535"/>
                    <a:pt x="1454" y="619"/>
                  </a:cubicBezTo>
                  <a:cubicBezTo>
                    <a:pt x="1253" y="702"/>
                    <a:pt x="0" y="1755"/>
                    <a:pt x="84" y="1939"/>
                  </a:cubicBezTo>
                  <a:cubicBezTo>
                    <a:pt x="217" y="2139"/>
                    <a:pt x="368" y="2323"/>
                    <a:pt x="535" y="2473"/>
                  </a:cubicBezTo>
                  <a:cubicBezTo>
                    <a:pt x="585" y="2690"/>
                    <a:pt x="668" y="2908"/>
                    <a:pt x="769" y="3108"/>
                  </a:cubicBezTo>
                  <a:cubicBezTo>
                    <a:pt x="869" y="3175"/>
                    <a:pt x="986" y="3242"/>
                    <a:pt x="1120" y="3259"/>
                  </a:cubicBezTo>
                  <a:cubicBezTo>
                    <a:pt x="1203" y="3409"/>
                    <a:pt x="1287" y="3559"/>
                    <a:pt x="1387" y="3693"/>
                  </a:cubicBezTo>
                  <a:cubicBezTo>
                    <a:pt x="1466" y="3772"/>
                    <a:pt x="1610" y="3812"/>
                    <a:pt x="1793" y="3812"/>
                  </a:cubicBezTo>
                  <a:cubicBezTo>
                    <a:pt x="2271" y="3812"/>
                    <a:pt x="3015" y="3538"/>
                    <a:pt x="3559" y="2958"/>
                  </a:cubicBezTo>
                  <a:cubicBezTo>
                    <a:pt x="3676" y="2824"/>
                    <a:pt x="3709" y="2640"/>
                    <a:pt x="3609" y="2490"/>
                  </a:cubicBezTo>
                  <a:cubicBezTo>
                    <a:pt x="3592" y="2440"/>
                    <a:pt x="3576" y="2406"/>
                    <a:pt x="3559" y="2373"/>
                  </a:cubicBezTo>
                  <a:cubicBezTo>
                    <a:pt x="3509" y="2289"/>
                    <a:pt x="3442" y="2223"/>
                    <a:pt x="3375" y="2156"/>
                  </a:cubicBezTo>
                  <a:cubicBezTo>
                    <a:pt x="3392" y="2139"/>
                    <a:pt x="3910" y="1855"/>
                    <a:pt x="3893" y="1621"/>
                  </a:cubicBezTo>
                  <a:cubicBezTo>
                    <a:pt x="3876" y="1387"/>
                    <a:pt x="3509" y="936"/>
                    <a:pt x="3509" y="936"/>
                  </a:cubicBezTo>
                  <a:cubicBezTo>
                    <a:pt x="3676" y="853"/>
                    <a:pt x="3743" y="652"/>
                    <a:pt x="3676" y="468"/>
                  </a:cubicBezTo>
                  <a:cubicBezTo>
                    <a:pt x="3659" y="452"/>
                    <a:pt x="3659" y="418"/>
                    <a:pt x="3643" y="401"/>
                  </a:cubicBezTo>
                  <a:cubicBezTo>
                    <a:pt x="3559" y="218"/>
                    <a:pt x="3392" y="67"/>
                    <a:pt x="3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p38"/>
            <p:cNvSpPr/>
            <p:nvPr/>
          </p:nvSpPr>
          <p:spPr>
            <a:xfrm>
              <a:off x="6988452" y="2007559"/>
              <a:ext cx="85157" cy="57337"/>
            </a:xfrm>
            <a:custGeom>
              <a:avLst/>
              <a:gdLst/>
              <a:ahLst/>
              <a:cxnLst/>
              <a:rect l="l" t="t" r="r" b="b"/>
              <a:pathLst>
                <a:path w="2657" h="1789" extrusionOk="0">
                  <a:moveTo>
                    <a:pt x="2557" y="0"/>
                  </a:moveTo>
                  <a:cubicBezTo>
                    <a:pt x="2089" y="167"/>
                    <a:pt x="1153" y="518"/>
                    <a:pt x="902" y="719"/>
                  </a:cubicBezTo>
                  <a:cubicBezTo>
                    <a:pt x="568" y="1053"/>
                    <a:pt x="268" y="1404"/>
                    <a:pt x="0" y="1788"/>
                  </a:cubicBezTo>
                  <a:cubicBezTo>
                    <a:pt x="334" y="1504"/>
                    <a:pt x="685" y="1237"/>
                    <a:pt x="1036" y="970"/>
                  </a:cubicBezTo>
                  <a:cubicBezTo>
                    <a:pt x="1487" y="802"/>
                    <a:pt x="1955" y="652"/>
                    <a:pt x="2423" y="535"/>
                  </a:cubicBezTo>
                  <a:cubicBezTo>
                    <a:pt x="2590" y="452"/>
                    <a:pt x="2657" y="251"/>
                    <a:pt x="2590" y="67"/>
                  </a:cubicBezTo>
                  <a:cubicBezTo>
                    <a:pt x="2573" y="51"/>
                    <a:pt x="2573" y="17"/>
                    <a:pt x="255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9;p38"/>
            <p:cNvSpPr/>
            <p:nvPr/>
          </p:nvSpPr>
          <p:spPr>
            <a:xfrm>
              <a:off x="7017906" y="2063775"/>
              <a:ext cx="49838" cy="19999"/>
            </a:xfrm>
            <a:custGeom>
              <a:avLst/>
              <a:gdLst/>
              <a:ahLst/>
              <a:cxnLst/>
              <a:rect l="l" t="t" r="r" b="b"/>
              <a:pathLst>
                <a:path w="1555" h="624" extrusionOk="0">
                  <a:moveTo>
                    <a:pt x="1370" y="1"/>
                  </a:moveTo>
                  <a:lnTo>
                    <a:pt x="0" y="586"/>
                  </a:lnTo>
                  <a:cubicBezTo>
                    <a:pt x="142" y="611"/>
                    <a:pt x="284" y="623"/>
                    <a:pt x="426" y="623"/>
                  </a:cubicBezTo>
                  <a:cubicBezTo>
                    <a:pt x="568" y="623"/>
                    <a:pt x="710" y="611"/>
                    <a:pt x="852" y="586"/>
                  </a:cubicBezTo>
                  <a:cubicBezTo>
                    <a:pt x="1086" y="485"/>
                    <a:pt x="1320" y="352"/>
                    <a:pt x="1554" y="218"/>
                  </a:cubicBezTo>
                  <a:cubicBezTo>
                    <a:pt x="1504" y="134"/>
                    <a:pt x="1437" y="68"/>
                    <a:pt x="13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0;p38"/>
            <p:cNvSpPr/>
            <p:nvPr/>
          </p:nvSpPr>
          <p:spPr>
            <a:xfrm>
              <a:off x="6759775" y="1304959"/>
              <a:ext cx="648532" cy="2417339"/>
            </a:xfrm>
            <a:custGeom>
              <a:avLst/>
              <a:gdLst/>
              <a:ahLst/>
              <a:cxnLst/>
              <a:rect l="l" t="t" r="r" b="b"/>
              <a:pathLst>
                <a:path w="20235" h="75424" extrusionOk="0">
                  <a:moveTo>
                    <a:pt x="18814" y="1"/>
                  </a:moveTo>
                  <a:lnTo>
                    <a:pt x="18814" y="5982"/>
                  </a:lnTo>
                  <a:cubicBezTo>
                    <a:pt x="18814" y="8522"/>
                    <a:pt x="17294" y="10795"/>
                    <a:pt x="14955" y="11764"/>
                  </a:cubicBezTo>
                  <a:cubicBezTo>
                    <a:pt x="10443" y="13618"/>
                    <a:pt x="7486" y="18013"/>
                    <a:pt x="7486" y="22892"/>
                  </a:cubicBezTo>
                  <a:lnTo>
                    <a:pt x="7486" y="48272"/>
                  </a:lnTo>
                  <a:cubicBezTo>
                    <a:pt x="7486" y="48865"/>
                    <a:pt x="7043" y="49161"/>
                    <a:pt x="6600" y="49161"/>
                  </a:cubicBezTo>
                  <a:cubicBezTo>
                    <a:pt x="6158" y="49161"/>
                    <a:pt x="5715" y="48865"/>
                    <a:pt x="5715" y="48272"/>
                  </a:cubicBezTo>
                  <a:lnTo>
                    <a:pt x="5715" y="43777"/>
                  </a:lnTo>
                  <a:cubicBezTo>
                    <a:pt x="5715" y="42190"/>
                    <a:pt x="4428" y="40920"/>
                    <a:pt x="2858" y="40920"/>
                  </a:cubicBezTo>
                  <a:cubicBezTo>
                    <a:pt x="1287" y="40920"/>
                    <a:pt x="1" y="42190"/>
                    <a:pt x="1" y="43777"/>
                  </a:cubicBezTo>
                  <a:lnTo>
                    <a:pt x="1" y="75423"/>
                  </a:lnTo>
                  <a:lnTo>
                    <a:pt x="1404" y="75423"/>
                  </a:lnTo>
                  <a:lnTo>
                    <a:pt x="1404" y="43777"/>
                  </a:lnTo>
                  <a:cubicBezTo>
                    <a:pt x="1404" y="42975"/>
                    <a:pt x="2056" y="42324"/>
                    <a:pt x="2858" y="42324"/>
                  </a:cubicBezTo>
                  <a:cubicBezTo>
                    <a:pt x="3660" y="42324"/>
                    <a:pt x="4311" y="42975"/>
                    <a:pt x="4311" y="43777"/>
                  </a:cubicBezTo>
                  <a:lnTo>
                    <a:pt x="4311" y="48272"/>
                  </a:lnTo>
                  <a:cubicBezTo>
                    <a:pt x="4311" y="49542"/>
                    <a:pt x="5331" y="50561"/>
                    <a:pt x="6600" y="50561"/>
                  </a:cubicBezTo>
                  <a:cubicBezTo>
                    <a:pt x="7870" y="50561"/>
                    <a:pt x="8906" y="49542"/>
                    <a:pt x="8906" y="48272"/>
                  </a:cubicBezTo>
                  <a:lnTo>
                    <a:pt x="8906" y="22875"/>
                  </a:lnTo>
                  <a:cubicBezTo>
                    <a:pt x="8906" y="18581"/>
                    <a:pt x="11496" y="14704"/>
                    <a:pt x="15489" y="13067"/>
                  </a:cubicBezTo>
                  <a:cubicBezTo>
                    <a:pt x="18363" y="11881"/>
                    <a:pt x="20235" y="9090"/>
                    <a:pt x="20218" y="5982"/>
                  </a:cubicBezTo>
                  <a:lnTo>
                    <a:pt x="20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p38"/>
            <p:cNvSpPr/>
            <p:nvPr/>
          </p:nvSpPr>
          <p:spPr>
            <a:xfrm>
              <a:off x="7346162" y="829850"/>
              <a:ext cx="41280" cy="110476"/>
            </a:xfrm>
            <a:custGeom>
              <a:avLst/>
              <a:gdLst/>
              <a:ahLst/>
              <a:cxnLst/>
              <a:rect l="l" t="t" r="r" b="b"/>
              <a:pathLst>
                <a:path w="1288" h="3447" extrusionOk="0">
                  <a:moveTo>
                    <a:pt x="644" y="0"/>
                  </a:moveTo>
                  <a:cubicBezTo>
                    <a:pt x="322" y="0"/>
                    <a:pt x="0" y="213"/>
                    <a:pt x="0" y="639"/>
                  </a:cubicBezTo>
                  <a:lnTo>
                    <a:pt x="0" y="2811"/>
                  </a:lnTo>
                  <a:cubicBezTo>
                    <a:pt x="0" y="3162"/>
                    <a:pt x="285" y="3446"/>
                    <a:pt x="635" y="3446"/>
                  </a:cubicBezTo>
                  <a:cubicBezTo>
                    <a:pt x="1003" y="3446"/>
                    <a:pt x="1287" y="3162"/>
                    <a:pt x="1287" y="2811"/>
                  </a:cubicBezTo>
                  <a:lnTo>
                    <a:pt x="1287" y="639"/>
                  </a:lnTo>
                  <a:cubicBezTo>
                    <a:pt x="1287" y="213"/>
                    <a:pt x="965"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2;p38"/>
            <p:cNvSpPr/>
            <p:nvPr/>
          </p:nvSpPr>
          <p:spPr>
            <a:xfrm>
              <a:off x="7207994" y="909238"/>
              <a:ext cx="318128" cy="420400"/>
            </a:xfrm>
            <a:custGeom>
              <a:avLst/>
              <a:gdLst/>
              <a:ahLst/>
              <a:cxnLst/>
              <a:rect l="l" t="t" r="r" b="b"/>
              <a:pathLst>
                <a:path w="9926" h="13117" extrusionOk="0">
                  <a:moveTo>
                    <a:pt x="2474" y="0"/>
                  </a:moveTo>
                  <a:cubicBezTo>
                    <a:pt x="1103" y="0"/>
                    <a:pt x="1" y="1103"/>
                    <a:pt x="1" y="2473"/>
                  </a:cubicBezTo>
                  <a:lnTo>
                    <a:pt x="1" y="10644"/>
                  </a:lnTo>
                  <a:cubicBezTo>
                    <a:pt x="1" y="12014"/>
                    <a:pt x="1103" y="13116"/>
                    <a:pt x="2474" y="13116"/>
                  </a:cubicBezTo>
                  <a:lnTo>
                    <a:pt x="7453" y="13116"/>
                  </a:lnTo>
                  <a:cubicBezTo>
                    <a:pt x="8823" y="13116"/>
                    <a:pt x="9926" y="12014"/>
                    <a:pt x="9926" y="10644"/>
                  </a:cubicBezTo>
                  <a:lnTo>
                    <a:pt x="9926" y="2473"/>
                  </a:lnTo>
                  <a:cubicBezTo>
                    <a:pt x="9926" y="1103"/>
                    <a:pt x="8823" y="0"/>
                    <a:pt x="7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3;p38"/>
            <p:cNvSpPr/>
            <p:nvPr/>
          </p:nvSpPr>
          <p:spPr>
            <a:xfrm>
              <a:off x="7269594" y="969748"/>
              <a:ext cx="194960" cy="303674"/>
            </a:xfrm>
            <a:custGeom>
              <a:avLst/>
              <a:gdLst/>
              <a:ahLst/>
              <a:cxnLst/>
              <a:rect l="l" t="t" r="r" b="b"/>
              <a:pathLst>
                <a:path w="6083" h="9475" extrusionOk="0">
                  <a:moveTo>
                    <a:pt x="802" y="0"/>
                  </a:moveTo>
                  <a:cubicBezTo>
                    <a:pt x="368" y="0"/>
                    <a:pt x="0" y="351"/>
                    <a:pt x="0" y="786"/>
                  </a:cubicBezTo>
                  <a:lnTo>
                    <a:pt x="0" y="8689"/>
                  </a:lnTo>
                  <a:cubicBezTo>
                    <a:pt x="0" y="9123"/>
                    <a:pt x="368" y="9474"/>
                    <a:pt x="802" y="9474"/>
                  </a:cubicBezTo>
                  <a:lnTo>
                    <a:pt x="5297" y="9474"/>
                  </a:lnTo>
                  <a:cubicBezTo>
                    <a:pt x="5731" y="9474"/>
                    <a:pt x="6082" y="9123"/>
                    <a:pt x="6082" y="8689"/>
                  </a:cubicBezTo>
                  <a:lnTo>
                    <a:pt x="6082" y="786"/>
                  </a:lnTo>
                  <a:cubicBezTo>
                    <a:pt x="6082" y="351"/>
                    <a:pt x="5731" y="0"/>
                    <a:pt x="5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4;p38"/>
            <p:cNvSpPr/>
            <p:nvPr/>
          </p:nvSpPr>
          <p:spPr>
            <a:xfrm>
              <a:off x="7297446" y="1117018"/>
              <a:ext cx="142462" cy="28396"/>
            </a:xfrm>
            <a:custGeom>
              <a:avLst/>
              <a:gdLst/>
              <a:ahLst/>
              <a:cxnLst/>
              <a:rect l="l" t="t" r="r" b="b"/>
              <a:pathLst>
                <a:path w="4445" h="886" extrusionOk="0">
                  <a:moveTo>
                    <a:pt x="602" y="0"/>
                  </a:moveTo>
                  <a:cubicBezTo>
                    <a:pt x="0" y="0"/>
                    <a:pt x="0" y="886"/>
                    <a:pt x="602" y="886"/>
                  </a:cubicBezTo>
                  <a:lnTo>
                    <a:pt x="3843" y="886"/>
                  </a:lnTo>
                  <a:cubicBezTo>
                    <a:pt x="4444" y="886"/>
                    <a:pt x="4444" y="0"/>
                    <a:pt x="3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5;p38"/>
            <p:cNvSpPr/>
            <p:nvPr/>
          </p:nvSpPr>
          <p:spPr>
            <a:xfrm>
              <a:off x="7302253" y="1117018"/>
              <a:ext cx="132847" cy="28396"/>
            </a:xfrm>
            <a:custGeom>
              <a:avLst/>
              <a:gdLst/>
              <a:ahLst/>
              <a:cxnLst/>
              <a:rect l="l" t="t" r="r" b="b"/>
              <a:pathLst>
                <a:path w="4145" h="886" extrusionOk="0">
                  <a:moveTo>
                    <a:pt x="0" y="0"/>
                  </a:moveTo>
                  <a:lnTo>
                    <a:pt x="0" y="886"/>
                  </a:lnTo>
                  <a:lnTo>
                    <a:pt x="4144" y="886"/>
                  </a:lnTo>
                  <a:lnTo>
                    <a:pt x="4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6;p38"/>
            <p:cNvSpPr/>
            <p:nvPr/>
          </p:nvSpPr>
          <p:spPr>
            <a:xfrm>
              <a:off x="7297446" y="1163586"/>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7;p38"/>
            <p:cNvSpPr/>
            <p:nvPr/>
          </p:nvSpPr>
          <p:spPr>
            <a:xfrm>
              <a:off x="7302253" y="1163586"/>
              <a:ext cx="132847" cy="28428"/>
            </a:xfrm>
            <a:custGeom>
              <a:avLst/>
              <a:gdLst/>
              <a:ahLst/>
              <a:cxnLst/>
              <a:rect l="l" t="t" r="r" b="b"/>
              <a:pathLst>
                <a:path w="4145" h="887" extrusionOk="0">
                  <a:moveTo>
                    <a:pt x="0" y="1"/>
                  </a:moveTo>
                  <a:lnTo>
                    <a:pt x="0" y="886"/>
                  </a:lnTo>
                  <a:lnTo>
                    <a:pt x="4144" y="886"/>
                  </a:lnTo>
                  <a:lnTo>
                    <a:pt x="4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8;p38"/>
            <p:cNvSpPr/>
            <p:nvPr/>
          </p:nvSpPr>
          <p:spPr>
            <a:xfrm>
              <a:off x="7297446" y="1209642"/>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9;p38"/>
            <p:cNvSpPr/>
            <p:nvPr/>
          </p:nvSpPr>
          <p:spPr>
            <a:xfrm>
              <a:off x="7302253" y="1209642"/>
              <a:ext cx="132847" cy="28428"/>
            </a:xfrm>
            <a:custGeom>
              <a:avLst/>
              <a:gdLst/>
              <a:ahLst/>
              <a:cxnLst/>
              <a:rect l="l" t="t" r="r" b="b"/>
              <a:pathLst>
                <a:path w="4145" h="887" extrusionOk="0">
                  <a:moveTo>
                    <a:pt x="0" y="1"/>
                  </a:moveTo>
                  <a:lnTo>
                    <a:pt x="0" y="886"/>
                  </a:lnTo>
                  <a:lnTo>
                    <a:pt x="4144" y="886"/>
                  </a:lnTo>
                  <a:lnTo>
                    <a:pt x="4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0;p38"/>
            <p:cNvSpPr/>
            <p:nvPr/>
          </p:nvSpPr>
          <p:spPr>
            <a:xfrm>
              <a:off x="7744031" y="1376078"/>
              <a:ext cx="1186203" cy="1043612"/>
            </a:xfrm>
            <a:custGeom>
              <a:avLst/>
              <a:gdLst/>
              <a:ahLst/>
              <a:cxnLst/>
              <a:rect l="l" t="t" r="r" b="b"/>
              <a:pathLst>
                <a:path w="37011" h="32562" extrusionOk="0">
                  <a:moveTo>
                    <a:pt x="7061" y="1"/>
                  </a:moveTo>
                  <a:cubicBezTo>
                    <a:pt x="5217" y="1"/>
                    <a:pt x="3534" y="929"/>
                    <a:pt x="2173" y="2193"/>
                  </a:cubicBezTo>
                  <a:cubicBezTo>
                    <a:pt x="469" y="3780"/>
                    <a:pt x="419" y="5652"/>
                    <a:pt x="352" y="7957"/>
                  </a:cubicBezTo>
                  <a:cubicBezTo>
                    <a:pt x="1" y="20305"/>
                    <a:pt x="9107" y="30898"/>
                    <a:pt x="21388" y="32402"/>
                  </a:cubicBezTo>
                  <a:cubicBezTo>
                    <a:pt x="22226" y="32505"/>
                    <a:pt x="23078" y="32561"/>
                    <a:pt x="23929" y="32561"/>
                  </a:cubicBezTo>
                  <a:cubicBezTo>
                    <a:pt x="26793" y="32561"/>
                    <a:pt x="29654" y="31927"/>
                    <a:pt x="31998" y="30330"/>
                  </a:cubicBezTo>
                  <a:cubicBezTo>
                    <a:pt x="35056" y="28258"/>
                    <a:pt x="37010" y="24365"/>
                    <a:pt x="36091" y="20789"/>
                  </a:cubicBezTo>
                  <a:cubicBezTo>
                    <a:pt x="35256" y="17598"/>
                    <a:pt x="32533" y="15459"/>
                    <a:pt x="29575" y="13772"/>
                  </a:cubicBezTo>
                  <a:cubicBezTo>
                    <a:pt x="28756" y="13304"/>
                    <a:pt x="27921" y="12870"/>
                    <a:pt x="27102" y="12452"/>
                  </a:cubicBezTo>
                  <a:cubicBezTo>
                    <a:pt x="23543" y="10664"/>
                    <a:pt x="19149" y="9177"/>
                    <a:pt x="16208" y="6520"/>
                  </a:cubicBezTo>
                  <a:cubicBezTo>
                    <a:pt x="13752" y="4298"/>
                    <a:pt x="11647" y="873"/>
                    <a:pt x="8205" y="121"/>
                  </a:cubicBezTo>
                  <a:cubicBezTo>
                    <a:pt x="7818" y="39"/>
                    <a:pt x="7436" y="1"/>
                    <a:pt x="7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71;p38"/>
            <p:cNvSpPr/>
            <p:nvPr/>
          </p:nvSpPr>
          <p:spPr>
            <a:xfrm>
              <a:off x="7806176" y="1452229"/>
              <a:ext cx="861664" cy="841441"/>
            </a:xfrm>
            <a:custGeom>
              <a:avLst/>
              <a:gdLst/>
              <a:ahLst/>
              <a:cxnLst/>
              <a:rect l="l" t="t" r="r" b="b"/>
              <a:pathLst>
                <a:path w="26885" h="26254" extrusionOk="0">
                  <a:moveTo>
                    <a:pt x="1253" y="1"/>
                  </a:moveTo>
                  <a:cubicBezTo>
                    <a:pt x="1253" y="1"/>
                    <a:pt x="0" y="4796"/>
                    <a:pt x="384" y="10009"/>
                  </a:cubicBezTo>
                  <a:cubicBezTo>
                    <a:pt x="585" y="12632"/>
                    <a:pt x="3776" y="20970"/>
                    <a:pt x="10961" y="24362"/>
                  </a:cubicBezTo>
                  <a:cubicBezTo>
                    <a:pt x="13611" y="25622"/>
                    <a:pt x="16299" y="26254"/>
                    <a:pt x="18669" y="26254"/>
                  </a:cubicBezTo>
                  <a:cubicBezTo>
                    <a:pt x="22709" y="26254"/>
                    <a:pt x="25822" y="24416"/>
                    <a:pt x="26233" y="20719"/>
                  </a:cubicBezTo>
                  <a:cubicBezTo>
                    <a:pt x="26884" y="14838"/>
                    <a:pt x="21003" y="14838"/>
                    <a:pt x="16308" y="13017"/>
                  </a:cubicBezTo>
                  <a:cubicBezTo>
                    <a:pt x="11613" y="11195"/>
                    <a:pt x="10309" y="8839"/>
                    <a:pt x="9524" y="5966"/>
                  </a:cubicBezTo>
                  <a:cubicBezTo>
                    <a:pt x="8739" y="3108"/>
                    <a:pt x="6132" y="1788"/>
                    <a:pt x="4177" y="1538"/>
                  </a:cubicBezTo>
                  <a:cubicBezTo>
                    <a:pt x="3041" y="1404"/>
                    <a:pt x="2005" y="853"/>
                    <a:pt x="1253"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72;p38"/>
            <p:cNvSpPr/>
            <p:nvPr/>
          </p:nvSpPr>
          <p:spPr>
            <a:xfrm>
              <a:off x="7363309" y="4662613"/>
              <a:ext cx="539273" cy="184768"/>
            </a:xfrm>
            <a:custGeom>
              <a:avLst/>
              <a:gdLst/>
              <a:ahLst/>
              <a:cxnLst/>
              <a:rect l="l" t="t" r="r" b="b"/>
              <a:pathLst>
                <a:path w="16826" h="5765" extrusionOk="0">
                  <a:moveTo>
                    <a:pt x="8020" y="0"/>
                  </a:moveTo>
                  <a:cubicBezTo>
                    <a:pt x="8020" y="0"/>
                    <a:pt x="7402" y="1404"/>
                    <a:pt x="6767" y="1821"/>
                  </a:cubicBezTo>
                  <a:cubicBezTo>
                    <a:pt x="6149" y="2222"/>
                    <a:pt x="3442" y="3108"/>
                    <a:pt x="1938" y="3743"/>
                  </a:cubicBezTo>
                  <a:cubicBezTo>
                    <a:pt x="1070" y="4094"/>
                    <a:pt x="0" y="5197"/>
                    <a:pt x="0" y="5765"/>
                  </a:cubicBezTo>
                  <a:lnTo>
                    <a:pt x="16826" y="5765"/>
                  </a:lnTo>
                  <a:lnTo>
                    <a:pt x="16291" y="2072"/>
                  </a:lnTo>
                  <a:lnTo>
                    <a:pt x="80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73;p38"/>
            <p:cNvSpPr/>
            <p:nvPr/>
          </p:nvSpPr>
          <p:spPr>
            <a:xfrm>
              <a:off x="7337060" y="4720976"/>
              <a:ext cx="638372" cy="145154"/>
            </a:xfrm>
            <a:custGeom>
              <a:avLst/>
              <a:gdLst/>
              <a:ahLst/>
              <a:cxnLst/>
              <a:rect l="l" t="t" r="r" b="b"/>
              <a:pathLst>
                <a:path w="19918" h="4529" extrusionOk="0">
                  <a:moveTo>
                    <a:pt x="6650" y="0"/>
                  </a:moveTo>
                  <a:cubicBezTo>
                    <a:pt x="5715" y="518"/>
                    <a:pt x="2807" y="1822"/>
                    <a:pt x="1454" y="2707"/>
                  </a:cubicBezTo>
                  <a:cubicBezTo>
                    <a:pt x="101" y="3593"/>
                    <a:pt x="0" y="4528"/>
                    <a:pt x="0" y="4528"/>
                  </a:cubicBezTo>
                  <a:lnTo>
                    <a:pt x="19115" y="4528"/>
                  </a:lnTo>
                  <a:cubicBezTo>
                    <a:pt x="19917" y="4528"/>
                    <a:pt x="19917" y="3325"/>
                    <a:pt x="19115" y="3325"/>
                  </a:cubicBezTo>
                  <a:lnTo>
                    <a:pt x="8472" y="3325"/>
                  </a:lnTo>
                  <a:cubicBezTo>
                    <a:pt x="8472" y="3325"/>
                    <a:pt x="8004" y="1187"/>
                    <a:pt x="6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74;p38"/>
            <p:cNvSpPr/>
            <p:nvPr/>
          </p:nvSpPr>
          <p:spPr>
            <a:xfrm>
              <a:off x="7392218" y="2840795"/>
              <a:ext cx="534466" cy="1948223"/>
            </a:xfrm>
            <a:custGeom>
              <a:avLst/>
              <a:gdLst/>
              <a:ahLst/>
              <a:cxnLst/>
              <a:rect l="l" t="t" r="r" b="b"/>
              <a:pathLst>
                <a:path w="16676" h="60787" extrusionOk="0">
                  <a:moveTo>
                    <a:pt x="0" y="1"/>
                  </a:moveTo>
                  <a:cubicBezTo>
                    <a:pt x="0" y="68"/>
                    <a:pt x="218" y="2056"/>
                    <a:pt x="552" y="5264"/>
                  </a:cubicBezTo>
                  <a:cubicBezTo>
                    <a:pt x="2039" y="19399"/>
                    <a:pt x="6049" y="57144"/>
                    <a:pt x="6049" y="57144"/>
                  </a:cubicBezTo>
                  <a:lnTo>
                    <a:pt x="16676" y="60786"/>
                  </a:lnTo>
                  <a:lnTo>
                    <a:pt x="12081" y="5264"/>
                  </a:lnTo>
                  <a:lnTo>
                    <a:pt x="11663" y="25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75;p38"/>
            <p:cNvSpPr/>
            <p:nvPr/>
          </p:nvSpPr>
          <p:spPr>
            <a:xfrm>
              <a:off x="8034307" y="4578546"/>
              <a:ext cx="523216" cy="260278"/>
            </a:xfrm>
            <a:custGeom>
              <a:avLst/>
              <a:gdLst/>
              <a:ahLst/>
              <a:cxnLst/>
              <a:rect l="l" t="t" r="r" b="b"/>
              <a:pathLst>
                <a:path w="16325" h="8121" extrusionOk="0">
                  <a:moveTo>
                    <a:pt x="14420" y="0"/>
                  </a:moveTo>
                  <a:lnTo>
                    <a:pt x="5698" y="451"/>
                  </a:lnTo>
                  <a:cubicBezTo>
                    <a:pt x="5698" y="451"/>
                    <a:pt x="5631" y="1938"/>
                    <a:pt x="5196" y="2506"/>
                  </a:cubicBezTo>
                  <a:cubicBezTo>
                    <a:pt x="4745" y="3058"/>
                    <a:pt x="2490" y="4662"/>
                    <a:pt x="1287" y="5681"/>
                  </a:cubicBezTo>
                  <a:cubicBezTo>
                    <a:pt x="602" y="6249"/>
                    <a:pt x="0" y="7586"/>
                    <a:pt x="217" y="8120"/>
                  </a:cubicBezTo>
                  <a:lnTo>
                    <a:pt x="16324" y="3292"/>
                  </a:lnTo>
                  <a:lnTo>
                    <a:pt x="14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76;p38"/>
            <p:cNvSpPr/>
            <p:nvPr/>
          </p:nvSpPr>
          <p:spPr>
            <a:xfrm>
              <a:off x="8014469" y="4650658"/>
              <a:ext cx="611065" cy="212780"/>
            </a:xfrm>
            <a:custGeom>
              <a:avLst/>
              <a:gdLst/>
              <a:ahLst/>
              <a:cxnLst/>
              <a:rect l="l" t="t" r="r" b="b"/>
              <a:pathLst>
                <a:path w="19066" h="6639" extrusionOk="0">
                  <a:moveTo>
                    <a:pt x="18297" y="1"/>
                  </a:moveTo>
                  <a:cubicBezTo>
                    <a:pt x="18241" y="1"/>
                    <a:pt x="18185" y="8"/>
                    <a:pt x="18130" y="22"/>
                  </a:cubicBezTo>
                  <a:lnTo>
                    <a:pt x="7937" y="3097"/>
                  </a:lnTo>
                  <a:cubicBezTo>
                    <a:pt x="7937" y="3097"/>
                    <a:pt x="6668" y="1242"/>
                    <a:pt x="4913" y="524"/>
                  </a:cubicBezTo>
                  <a:cubicBezTo>
                    <a:pt x="4211" y="1276"/>
                    <a:pt x="1922" y="3314"/>
                    <a:pt x="953" y="4534"/>
                  </a:cubicBezTo>
                  <a:cubicBezTo>
                    <a:pt x="1" y="5737"/>
                    <a:pt x="251" y="6639"/>
                    <a:pt x="251" y="6639"/>
                  </a:cubicBezTo>
                  <a:lnTo>
                    <a:pt x="18581" y="1142"/>
                  </a:lnTo>
                  <a:cubicBezTo>
                    <a:pt x="18898" y="1058"/>
                    <a:pt x="19065" y="707"/>
                    <a:pt x="18932" y="407"/>
                  </a:cubicBezTo>
                  <a:cubicBezTo>
                    <a:pt x="18821" y="158"/>
                    <a:pt x="18562" y="1"/>
                    <a:pt x="18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77;p38"/>
            <p:cNvSpPr/>
            <p:nvPr/>
          </p:nvSpPr>
          <p:spPr>
            <a:xfrm>
              <a:off x="7671758" y="2891145"/>
              <a:ext cx="873971" cy="1734001"/>
            </a:xfrm>
            <a:custGeom>
              <a:avLst/>
              <a:gdLst/>
              <a:ahLst/>
              <a:cxnLst/>
              <a:rect l="l" t="t" r="r" b="b"/>
              <a:pathLst>
                <a:path w="27269" h="54103" extrusionOk="0">
                  <a:moveTo>
                    <a:pt x="0" y="0"/>
                  </a:moveTo>
                  <a:cubicBezTo>
                    <a:pt x="0" y="67"/>
                    <a:pt x="16174" y="53718"/>
                    <a:pt x="16174" y="53718"/>
                  </a:cubicBezTo>
                  <a:lnTo>
                    <a:pt x="27269" y="54103"/>
                  </a:lnTo>
                  <a:lnTo>
                    <a:pt x="11680" y="25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78;p38"/>
            <p:cNvSpPr/>
            <p:nvPr/>
          </p:nvSpPr>
          <p:spPr>
            <a:xfrm>
              <a:off x="7359014" y="1837790"/>
              <a:ext cx="932367" cy="1071592"/>
            </a:xfrm>
            <a:custGeom>
              <a:avLst/>
              <a:gdLst/>
              <a:ahLst/>
              <a:cxnLst/>
              <a:rect l="l" t="t" r="r" b="b"/>
              <a:pathLst>
                <a:path w="29091" h="33435" extrusionOk="0">
                  <a:moveTo>
                    <a:pt x="12462" y="0"/>
                  </a:moveTo>
                  <a:cubicBezTo>
                    <a:pt x="11433" y="0"/>
                    <a:pt x="9041" y="347"/>
                    <a:pt x="8355" y="870"/>
                  </a:cubicBezTo>
                  <a:cubicBezTo>
                    <a:pt x="7285" y="1672"/>
                    <a:pt x="585" y="22708"/>
                    <a:pt x="0" y="33435"/>
                  </a:cubicBezTo>
                  <a:lnTo>
                    <a:pt x="23326" y="33435"/>
                  </a:lnTo>
                  <a:lnTo>
                    <a:pt x="20702" y="24646"/>
                  </a:lnTo>
                  <a:cubicBezTo>
                    <a:pt x="20702" y="24646"/>
                    <a:pt x="29090" y="8673"/>
                    <a:pt x="28338" y="6383"/>
                  </a:cubicBezTo>
                  <a:cubicBezTo>
                    <a:pt x="27469" y="3677"/>
                    <a:pt x="24846" y="3008"/>
                    <a:pt x="22607" y="2106"/>
                  </a:cubicBezTo>
                  <a:cubicBezTo>
                    <a:pt x="22290" y="1989"/>
                    <a:pt x="21972" y="1855"/>
                    <a:pt x="21672" y="1705"/>
                  </a:cubicBezTo>
                  <a:cubicBezTo>
                    <a:pt x="19115" y="1137"/>
                    <a:pt x="13785" y="101"/>
                    <a:pt x="13635" y="51"/>
                  </a:cubicBezTo>
                  <a:cubicBezTo>
                    <a:pt x="13635" y="51"/>
                    <a:pt x="13167" y="1"/>
                    <a:pt x="12532" y="1"/>
                  </a:cubicBezTo>
                  <a:cubicBezTo>
                    <a:pt x="12509" y="0"/>
                    <a:pt x="12486" y="0"/>
                    <a:pt x="1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79;p38"/>
            <p:cNvSpPr/>
            <p:nvPr/>
          </p:nvSpPr>
          <p:spPr>
            <a:xfrm>
              <a:off x="7791176" y="2640514"/>
              <a:ext cx="176211" cy="196691"/>
            </a:xfrm>
            <a:custGeom>
              <a:avLst/>
              <a:gdLst/>
              <a:ahLst/>
              <a:cxnLst/>
              <a:rect l="l" t="t" r="r" b="b"/>
              <a:pathLst>
                <a:path w="5498" h="6137" extrusionOk="0">
                  <a:moveTo>
                    <a:pt x="5247" y="1"/>
                  </a:moveTo>
                  <a:lnTo>
                    <a:pt x="0" y="68"/>
                  </a:lnTo>
                  <a:lnTo>
                    <a:pt x="151" y="4362"/>
                  </a:lnTo>
                  <a:cubicBezTo>
                    <a:pt x="151" y="4362"/>
                    <a:pt x="318" y="5615"/>
                    <a:pt x="2005" y="6033"/>
                  </a:cubicBezTo>
                  <a:cubicBezTo>
                    <a:pt x="2296" y="6105"/>
                    <a:pt x="2582" y="6137"/>
                    <a:pt x="2857" y="6137"/>
                  </a:cubicBezTo>
                  <a:cubicBezTo>
                    <a:pt x="4181" y="6137"/>
                    <a:pt x="5253" y="5390"/>
                    <a:pt x="5364" y="4713"/>
                  </a:cubicBezTo>
                  <a:cubicBezTo>
                    <a:pt x="5497" y="3810"/>
                    <a:pt x="5264" y="84"/>
                    <a:pt x="5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0;p38"/>
            <p:cNvSpPr/>
            <p:nvPr/>
          </p:nvSpPr>
          <p:spPr>
            <a:xfrm>
              <a:off x="7445228" y="2642662"/>
              <a:ext cx="176756" cy="196691"/>
            </a:xfrm>
            <a:custGeom>
              <a:avLst/>
              <a:gdLst/>
              <a:ahLst/>
              <a:cxnLst/>
              <a:rect l="l" t="t" r="r" b="b"/>
              <a:pathLst>
                <a:path w="5515" h="6137" extrusionOk="0">
                  <a:moveTo>
                    <a:pt x="5247" y="1"/>
                  </a:moveTo>
                  <a:lnTo>
                    <a:pt x="1" y="68"/>
                  </a:lnTo>
                  <a:lnTo>
                    <a:pt x="151" y="4362"/>
                  </a:lnTo>
                  <a:cubicBezTo>
                    <a:pt x="151" y="4362"/>
                    <a:pt x="318" y="5615"/>
                    <a:pt x="2006" y="6032"/>
                  </a:cubicBezTo>
                  <a:cubicBezTo>
                    <a:pt x="2296" y="6104"/>
                    <a:pt x="2582" y="6137"/>
                    <a:pt x="2858" y="6137"/>
                  </a:cubicBezTo>
                  <a:cubicBezTo>
                    <a:pt x="4181" y="6137"/>
                    <a:pt x="5253" y="5390"/>
                    <a:pt x="5364" y="4713"/>
                  </a:cubicBezTo>
                  <a:cubicBezTo>
                    <a:pt x="5514" y="3810"/>
                    <a:pt x="5280" y="84"/>
                    <a:pt x="5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1;p38"/>
            <p:cNvSpPr/>
            <p:nvPr/>
          </p:nvSpPr>
          <p:spPr>
            <a:xfrm>
              <a:off x="7760633" y="1837790"/>
              <a:ext cx="322968" cy="240888"/>
            </a:xfrm>
            <a:custGeom>
              <a:avLst/>
              <a:gdLst/>
              <a:ahLst/>
              <a:cxnLst/>
              <a:rect l="l" t="t" r="r" b="b"/>
              <a:pathLst>
                <a:path w="10077" h="7516" extrusionOk="0">
                  <a:moveTo>
                    <a:pt x="1" y="1"/>
                  </a:moveTo>
                  <a:cubicBezTo>
                    <a:pt x="101" y="2240"/>
                    <a:pt x="419" y="6701"/>
                    <a:pt x="1555" y="7503"/>
                  </a:cubicBezTo>
                  <a:cubicBezTo>
                    <a:pt x="1628" y="7511"/>
                    <a:pt x="1704" y="7515"/>
                    <a:pt x="1783" y="7515"/>
                  </a:cubicBezTo>
                  <a:cubicBezTo>
                    <a:pt x="3939" y="7515"/>
                    <a:pt x="8174" y="4492"/>
                    <a:pt x="10076" y="2106"/>
                  </a:cubicBezTo>
                  <a:cubicBezTo>
                    <a:pt x="9759" y="1989"/>
                    <a:pt x="9441" y="1855"/>
                    <a:pt x="9141" y="1705"/>
                  </a:cubicBezTo>
                  <a:cubicBezTo>
                    <a:pt x="6584" y="1137"/>
                    <a:pt x="1254" y="101"/>
                    <a:pt x="1104" y="51"/>
                  </a:cubicBezTo>
                  <a:cubicBezTo>
                    <a:pt x="1104" y="51"/>
                    <a:pt x="63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2;p38"/>
            <p:cNvSpPr/>
            <p:nvPr/>
          </p:nvSpPr>
          <p:spPr>
            <a:xfrm>
              <a:off x="7770824" y="1452229"/>
              <a:ext cx="330435" cy="591771"/>
            </a:xfrm>
            <a:custGeom>
              <a:avLst/>
              <a:gdLst/>
              <a:ahLst/>
              <a:cxnLst/>
              <a:rect l="l" t="t" r="r" b="b"/>
              <a:pathLst>
                <a:path w="10310" h="18464" extrusionOk="0">
                  <a:moveTo>
                    <a:pt x="2356" y="1"/>
                  </a:moveTo>
                  <a:cubicBezTo>
                    <a:pt x="1939" y="301"/>
                    <a:pt x="1571" y="886"/>
                    <a:pt x="1270" y="2139"/>
                  </a:cubicBezTo>
                  <a:cubicBezTo>
                    <a:pt x="853" y="4445"/>
                    <a:pt x="151" y="3743"/>
                    <a:pt x="51" y="4295"/>
                  </a:cubicBezTo>
                  <a:cubicBezTo>
                    <a:pt x="0" y="4529"/>
                    <a:pt x="619" y="4729"/>
                    <a:pt x="485" y="5414"/>
                  </a:cubicBezTo>
                  <a:cubicBezTo>
                    <a:pt x="335" y="6133"/>
                    <a:pt x="218" y="7252"/>
                    <a:pt x="418" y="7520"/>
                  </a:cubicBezTo>
                  <a:cubicBezTo>
                    <a:pt x="719" y="7921"/>
                    <a:pt x="1504" y="8171"/>
                    <a:pt x="2557" y="8205"/>
                  </a:cubicBezTo>
                  <a:cubicBezTo>
                    <a:pt x="2674" y="8221"/>
                    <a:pt x="2791" y="8221"/>
                    <a:pt x="2874" y="8238"/>
                  </a:cubicBezTo>
                  <a:cubicBezTo>
                    <a:pt x="3626" y="8338"/>
                    <a:pt x="3325" y="9992"/>
                    <a:pt x="3292" y="10260"/>
                  </a:cubicBezTo>
                  <a:cubicBezTo>
                    <a:pt x="3192" y="10878"/>
                    <a:pt x="2858" y="11446"/>
                    <a:pt x="2356" y="11814"/>
                  </a:cubicBezTo>
                  <a:cubicBezTo>
                    <a:pt x="2010" y="12052"/>
                    <a:pt x="1357" y="12086"/>
                    <a:pt x="1012" y="12086"/>
                  </a:cubicBezTo>
                  <a:cubicBezTo>
                    <a:pt x="874" y="12086"/>
                    <a:pt x="786" y="12081"/>
                    <a:pt x="786" y="12081"/>
                  </a:cubicBezTo>
                  <a:lnTo>
                    <a:pt x="786" y="12081"/>
                  </a:lnTo>
                  <a:cubicBezTo>
                    <a:pt x="786" y="12081"/>
                    <a:pt x="752" y="17946"/>
                    <a:pt x="1805" y="18464"/>
                  </a:cubicBezTo>
                  <a:cubicBezTo>
                    <a:pt x="3476" y="18180"/>
                    <a:pt x="7619" y="15506"/>
                    <a:pt x="9056" y="13869"/>
                  </a:cubicBezTo>
                  <a:cubicBezTo>
                    <a:pt x="7987" y="13234"/>
                    <a:pt x="7001" y="12365"/>
                    <a:pt x="6868" y="11195"/>
                  </a:cubicBezTo>
                  <a:cubicBezTo>
                    <a:pt x="6734" y="10009"/>
                    <a:pt x="7954" y="6032"/>
                    <a:pt x="7954" y="6032"/>
                  </a:cubicBezTo>
                  <a:cubicBezTo>
                    <a:pt x="7954" y="6032"/>
                    <a:pt x="8090" y="6159"/>
                    <a:pt x="8389" y="6159"/>
                  </a:cubicBezTo>
                  <a:cubicBezTo>
                    <a:pt x="8495" y="6159"/>
                    <a:pt x="8623" y="6143"/>
                    <a:pt x="8772" y="6099"/>
                  </a:cubicBezTo>
                  <a:cubicBezTo>
                    <a:pt x="9340" y="5949"/>
                    <a:pt x="10310" y="3660"/>
                    <a:pt x="9524" y="3276"/>
                  </a:cubicBezTo>
                  <a:cubicBezTo>
                    <a:pt x="9358" y="3193"/>
                    <a:pt x="9197" y="3153"/>
                    <a:pt x="9040" y="3153"/>
                  </a:cubicBezTo>
                  <a:cubicBezTo>
                    <a:pt x="8503" y="3153"/>
                    <a:pt x="8024" y="3619"/>
                    <a:pt x="7636" y="4395"/>
                  </a:cubicBezTo>
                  <a:cubicBezTo>
                    <a:pt x="7018" y="3560"/>
                    <a:pt x="6834" y="3276"/>
                    <a:pt x="5899" y="2691"/>
                  </a:cubicBezTo>
                  <a:cubicBezTo>
                    <a:pt x="5113" y="2206"/>
                    <a:pt x="3726" y="1839"/>
                    <a:pt x="2941" y="1070"/>
                  </a:cubicBezTo>
                  <a:cubicBezTo>
                    <a:pt x="2657" y="769"/>
                    <a:pt x="2457" y="402"/>
                    <a:pt x="2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3;p38"/>
            <p:cNvSpPr/>
            <p:nvPr/>
          </p:nvSpPr>
          <p:spPr>
            <a:xfrm>
              <a:off x="7794926" y="1619305"/>
              <a:ext cx="266175" cy="424695"/>
            </a:xfrm>
            <a:custGeom>
              <a:avLst/>
              <a:gdLst/>
              <a:ahLst/>
              <a:cxnLst/>
              <a:rect l="l" t="t" r="r" b="b"/>
              <a:pathLst>
                <a:path w="8305" h="13251" extrusionOk="0">
                  <a:moveTo>
                    <a:pt x="6851" y="1"/>
                  </a:moveTo>
                  <a:lnTo>
                    <a:pt x="6851" y="1"/>
                  </a:lnTo>
                  <a:cubicBezTo>
                    <a:pt x="6700" y="335"/>
                    <a:pt x="6583" y="552"/>
                    <a:pt x="6517" y="719"/>
                  </a:cubicBezTo>
                  <a:cubicBezTo>
                    <a:pt x="5311" y="2775"/>
                    <a:pt x="3275" y="3029"/>
                    <a:pt x="2329" y="3029"/>
                  </a:cubicBezTo>
                  <a:cubicBezTo>
                    <a:pt x="2253" y="3029"/>
                    <a:pt x="2183" y="3027"/>
                    <a:pt x="2122" y="3025"/>
                  </a:cubicBezTo>
                  <a:lnTo>
                    <a:pt x="2122" y="3025"/>
                  </a:lnTo>
                  <a:cubicBezTo>
                    <a:pt x="2874" y="3125"/>
                    <a:pt x="2573" y="4779"/>
                    <a:pt x="2540" y="5047"/>
                  </a:cubicBezTo>
                  <a:cubicBezTo>
                    <a:pt x="2440" y="5665"/>
                    <a:pt x="2106" y="6233"/>
                    <a:pt x="1604" y="6601"/>
                  </a:cubicBezTo>
                  <a:cubicBezTo>
                    <a:pt x="1258" y="6839"/>
                    <a:pt x="605" y="6873"/>
                    <a:pt x="260" y="6873"/>
                  </a:cubicBezTo>
                  <a:cubicBezTo>
                    <a:pt x="122" y="6873"/>
                    <a:pt x="34" y="6868"/>
                    <a:pt x="34" y="6868"/>
                  </a:cubicBezTo>
                  <a:lnTo>
                    <a:pt x="34" y="6868"/>
                  </a:lnTo>
                  <a:cubicBezTo>
                    <a:pt x="34" y="6868"/>
                    <a:pt x="0" y="12733"/>
                    <a:pt x="1053" y="13251"/>
                  </a:cubicBezTo>
                  <a:cubicBezTo>
                    <a:pt x="2724" y="12967"/>
                    <a:pt x="6867" y="10293"/>
                    <a:pt x="8304" y="8656"/>
                  </a:cubicBezTo>
                  <a:cubicBezTo>
                    <a:pt x="7235" y="8021"/>
                    <a:pt x="6249" y="7152"/>
                    <a:pt x="6116" y="5982"/>
                  </a:cubicBezTo>
                  <a:cubicBezTo>
                    <a:pt x="5982" y="4796"/>
                    <a:pt x="7202" y="819"/>
                    <a:pt x="7202" y="819"/>
                  </a:cubicBezTo>
                  <a:cubicBezTo>
                    <a:pt x="7202" y="819"/>
                    <a:pt x="6817" y="636"/>
                    <a:pt x="685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4;p38"/>
            <p:cNvSpPr/>
            <p:nvPr/>
          </p:nvSpPr>
          <p:spPr>
            <a:xfrm>
              <a:off x="8021968" y="1570750"/>
              <a:ext cx="49293" cy="58587"/>
            </a:xfrm>
            <a:custGeom>
              <a:avLst/>
              <a:gdLst/>
              <a:ahLst/>
              <a:cxnLst/>
              <a:rect l="l" t="t" r="r" b="b"/>
              <a:pathLst>
                <a:path w="1538" h="1828" extrusionOk="0">
                  <a:moveTo>
                    <a:pt x="1223" y="0"/>
                  </a:moveTo>
                  <a:cubicBezTo>
                    <a:pt x="1149" y="0"/>
                    <a:pt x="1059" y="17"/>
                    <a:pt x="953" y="62"/>
                  </a:cubicBezTo>
                  <a:cubicBezTo>
                    <a:pt x="368" y="313"/>
                    <a:pt x="1" y="1700"/>
                    <a:pt x="519" y="1816"/>
                  </a:cubicBezTo>
                  <a:cubicBezTo>
                    <a:pt x="551" y="1824"/>
                    <a:pt x="582" y="1827"/>
                    <a:pt x="612" y="1827"/>
                  </a:cubicBezTo>
                  <a:cubicBezTo>
                    <a:pt x="1062" y="1827"/>
                    <a:pt x="1232" y="1054"/>
                    <a:pt x="903" y="898"/>
                  </a:cubicBezTo>
                  <a:cubicBezTo>
                    <a:pt x="836" y="864"/>
                    <a:pt x="769" y="831"/>
                    <a:pt x="686" y="797"/>
                  </a:cubicBezTo>
                  <a:cubicBezTo>
                    <a:pt x="686" y="797"/>
                    <a:pt x="908" y="143"/>
                    <a:pt x="1392" y="143"/>
                  </a:cubicBezTo>
                  <a:cubicBezTo>
                    <a:pt x="1438" y="143"/>
                    <a:pt x="1487" y="149"/>
                    <a:pt x="1538" y="162"/>
                  </a:cubicBezTo>
                  <a:cubicBezTo>
                    <a:pt x="1538" y="162"/>
                    <a:pt x="1452" y="0"/>
                    <a:pt x="122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5;p38"/>
            <p:cNvSpPr/>
            <p:nvPr/>
          </p:nvSpPr>
          <p:spPr>
            <a:xfrm>
              <a:off x="7828643" y="1511104"/>
              <a:ext cx="44582" cy="27916"/>
            </a:xfrm>
            <a:custGeom>
              <a:avLst/>
              <a:gdLst/>
              <a:ahLst/>
              <a:cxnLst/>
              <a:rect l="l" t="t" r="r" b="b"/>
              <a:pathLst>
                <a:path w="1391" h="871" extrusionOk="0">
                  <a:moveTo>
                    <a:pt x="670" y="0"/>
                  </a:moveTo>
                  <a:cubicBezTo>
                    <a:pt x="415" y="0"/>
                    <a:pt x="152" y="120"/>
                    <a:pt x="1" y="319"/>
                  </a:cubicBezTo>
                  <a:cubicBezTo>
                    <a:pt x="519" y="336"/>
                    <a:pt x="1003" y="536"/>
                    <a:pt x="1371" y="870"/>
                  </a:cubicBezTo>
                  <a:cubicBezTo>
                    <a:pt x="1391" y="249"/>
                    <a:pt x="103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6;p38"/>
            <p:cNvSpPr/>
            <p:nvPr/>
          </p:nvSpPr>
          <p:spPr>
            <a:xfrm>
              <a:off x="7826527" y="1543603"/>
              <a:ext cx="26249" cy="26153"/>
            </a:xfrm>
            <a:custGeom>
              <a:avLst/>
              <a:gdLst/>
              <a:ahLst/>
              <a:cxnLst/>
              <a:rect l="l" t="t" r="r" b="b"/>
              <a:pathLst>
                <a:path w="819" h="816" extrusionOk="0">
                  <a:moveTo>
                    <a:pt x="419" y="1"/>
                  </a:moveTo>
                  <a:cubicBezTo>
                    <a:pt x="331" y="1"/>
                    <a:pt x="248" y="23"/>
                    <a:pt x="184" y="74"/>
                  </a:cubicBezTo>
                  <a:cubicBezTo>
                    <a:pt x="100" y="124"/>
                    <a:pt x="33" y="224"/>
                    <a:pt x="0" y="324"/>
                  </a:cubicBezTo>
                  <a:cubicBezTo>
                    <a:pt x="0" y="358"/>
                    <a:pt x="0" y="408"/>
                    <a:pt x="0" y="441"/>
                  </a:cubicBezTo>
                  <a:cubicBezTo>
                    <a:pt x="0" y="508"/>
                    <a:pt x="33" y="575"/>
                    <a:pt x="67" y="642"/>
                  </a:cubicBezTo>
                  <a:lnTo>
                    <a:pt x="150" y="725"/>
                  </a:lnTo>
                  <a:cubicBezTo>
                    <a:pt x="201" y="775"/>
                    <a:pt x="267" y="809"/>
                    <a:pt x="334" y="809"/>
                  </a:cubicBezTo>
                  <a:cubicBezTo>
                    <a:pt x="359" y="813"/>
                    <a:pt x="385" y="815"/>
                    <a:pt x="412" y="815"/>
                  </a:cubicBezTo>
                  <a:cubicBezTo>
                    <a:pt x="491" y="815"/>
                    <a:pt x="572" y="796"/>
                    <a:pt x="635" y="759"/>
                  </a:cubicBezTo>
                  <a:cubicBezTo>
                    <a:pt x="685" y="725"/>
                    <a:pt x="735" y="692"/>
                    <a:pt x="752" y="642"/>
                  </a:cubicBezTo>
                  <a:cubicBezTo>
                    <a:pt x="785" y="592"/>
                    <a:pt x="802" y="542"/>
                    <a:pt x="819" y="491"/>
                  </a:cubicBezTo>
                  <a:cubicBezTo>
                    <a:pt x="819" y="458"/>
                    <a:pt x="819" y="425"/>
                    <a:pt x="819" y="391"/>
                  </a:cubicBezTo>
                  <a:cubicBezTo>
                    <a:pt x="819" y="308"/>
                    <a:pt x="802" y="241"/>
                    <a:pt x="752" y="174"/>
                  </a:cubicBezTo>
                  <a:lnTo>
                    <a:pt x="685" y="90"/>
                  </a:lnTo>
                  <a:cubicBezTo>
                    <a:pt x="635" y="57"/>
                    <a:pt x="568" y="24"/>
                    <a:pt x="501" y="7"/>
                  </a:cubicBezTo>
                  <a:cubicBezTo>
                    <a:pt x="474" y="3"/>
                    <a:pt x="446"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7;p38"/>
            <p:cNvSpPr/>
            <p:nvPr/>
          </p:nvSpPr>
          <p:spPr>
            <a:xfrm>
              <a:off x="7805086" y="1639112"/>
              <a:ext cx="63779" cy="23204"/>
            </a:xfrm>
            <a:custGeom>
              <a:avLst/>
              <a:gdLst/>
              <a:ahLst/>
              <a:cxnLst/>
              <a:rect l="l" t="t" r="r" b="b"/>
              <a:pathLst>
                <a:path w="1990" h="724" extrusionOk="0">
                  <a:moveTo>
                    <a:pt x="1989" y="1"/>
                  </a:moveTo>
                  <a:lnTo>
                    <a:pt x="1" y="352"/>
                  </a:lnTo>
                  <a:cubicBezTo>
                    <a:pt x="1" y="352"/>
                    <a:pt x="432" y="724"/>
                    <a:pt x="947" y="724"/>
                  </a:cubicBezTo>
                  <a:cubicBezTo>
                    <a:pt x="1292" y="724"/>
                    <a:pt x="1674" y="557"/>
                    <a:pt x="1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p38"/>
            <p:cNvSpPr/>
            <p:nvPr/>
          </p:nvSpPr>
          <p:spPr>
            <a:xfrm>
              <a:off x="7400326" y="1387391"/>
              <a:ext cx="104387" cy="148936"/>
            </a:xfrm>
            <a:custGeom>
              <a:avLst/>
              <a:gdLst/>
              <a:ahLst/>
              <a:cxnLst/>
              <a:rect l="l" t="t" r="r" b="b"/>
              <a:pathLst>
                <a:path w="3257" h="4647" extrusionOk="0">
                  <a:moveTo>
                    <a:pt x="244" y="0"/>
                  </a:moveTo>
                  <a:cubicBezTo>
                    <a:pt x="29" y="0"/>
                    <a:pt x="0" y="478"/>
                    <a:pt x="65" y="720"/>
                  </a:cubicBezTo>
                  <a:cubicBezTo>
                    <a:pt x="132" y="971"/>
                    <a:pt x="349" y="1305"/>
                    <a:pt x="549" y="1372"/>
                  </a:cubicBezTo>
                  <a:cubicBezTo>
                    <a:pt x="917" y="1439"/>
                    <a:pt x="1301" y="1489"/>
                    <a:pt x="1669" y="1522"/>
                  </a:cubicBezTo>
                  <a:lnTo>
                    <a:pt x="3006" y="4647"/>
                  </a:lnTo>
                  <a:cubicBezTo>
                    <a:pt x="3006" y="4647"/>
                    <a:pt x="3256" y="2809"/>
                    <a:pt x="2822" y="1439"/>
                  </a:cubicBezTo>
                  <a:cubicBezTo>
                    <a:pt x="2523" y="531"/>
                    <a:pt x="2341" y="327"/>
                    <a:pt x="2146" y="327"/>
                  </a:cubicBezTo>
                  <a:cubicBezTo>
                    <a:pt x="2046" y="327"/>
                    <a:pt x="1943" y="380"/>
                    <a:pt x="1819" y="420"/>
                  </a:cubicBezTo>
                  <a:cubicBezTo>
                    <a:pt x="1519" y="503"/>
                    <a:pt x="1218" y="570"/>
                    <a:pt x="900" y="620"/>
                  </a:cubicBezTo>
                  <a:cubicBezTo>
                    <a:pt x="900" y="620"/>
                    <a:pt x="499" y="35"/>
                    <a:pt x="265" y="2"/>
                  </a:cubicBezTo>
                  <a:cubicBezTo>
                    <a:pt x="258" y="1"/>
                    <a:pt x="251" y="0"/>
                    <a:pt x="24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9;p38"/>
            <p:cNvSpPr/>
            <p:nvPr/>
          </p:nvSpPr>
          <p:spPr>
            <a:xfrm>
              <a:off x="7336002" y="1412326"/>
              <a:ext cx="168166" cy="161211"/>
            </a:xfrm>
            <a:custGeom>
              <a:avLst/>
              <a:gdLst/>
              <a:ahLst/>
              <a:cxnLst/>
              <a:rect l="l" t="t" r="r" b="b"/>
              <a:pathLst>
                <a:path w="5247" h="5030" extrusionOk="0">
                  <a:moveTo>
                    <a:pt x="1409" y="1"/>
                  </a:moveTo>
                  <a:cubicBezTo>
                    <a:pt x="909" y="1"/>
                    <a:pt x="136" y="68"/>
                    <a:pt x="67" y="193"/>
                  </a:cubicBezTo>
                  <a:cubicBezTo>
                    <a:pt x="17" y="277"/>
                    <a:pt x="0" y="360"/>
                    <a:pt x="0" y="460"/>
                  </a:cubicBezTo>
                  <a:cubicBezTo>
                    <a:pt x="0" y="561"/>
                    <a:pt x="50" y="644"/>
                    <a:pt x="117" y="711"/>
                  </a:cubicBezTo>
                  <a:lnTo>
                    <a:pt x="652" y="828"/>
                  </a:lnTo>
                  <a:cubicBezTo>
                    <a:pt x="652" y="828"/>
                    <a:pt x="518" y="1279"/>
                    <a:pt x="602" y="1329"/>
                  </a:cubicBezTo>
                  <a:cubicBezTo>
                    <a:pt x="802" y="1413"/>
                    <a:pt x="1003" y="1480"/>
                    <a:pt x="1203" y="1546"/>
                  </a:cubicBezTo>
                  <a:cubicBezTo>
                    <a:pt x="1186" y="1630"/>
                    <a:pt x="1170" y="1730"/>
                    <a:pt x="1153" y="1814"/>
                  </a:cubicBezTo>
                  <a:cubicBezTo>
                    <a:pt x="1136" y="1931"/>
                    <a:pt x="1153" y="2031"/>
                    <a:pt x="1203" y="2131"/>
                  </a:cubicBezTo>
                  <a:cubicBezTo>
                    <a:pt x="1253" y="2215"/>
                    <a:pt x="1337" y="2265"/>
                    <a:pt x="1420" y="2315"/>
                  </a:cubicBezTo>
                  <a:cubicBezTo>
                    <a:pt x="1320" y="2348"/>
                    <a:pt x="1220" y="2399"/>
                    <a:pt x="1120" y="2465"/>
                  </a:cubicBezTo>
                  <a:cubicBezTo>
                    <a:pt x="1086" y="2482"/>
                    <a:pt x="1053" y="2499"/>
                    <a:pt x="1036" y="2532"/>
                  </a:cubicBezTo>
                  <a:cubicBezTo>
                    <a:pt x="1003" y="2716"/>
                    <a:pt x="1069" y="2917"/>
                    <a:pt x="1203" y="3033"/>
                  </a:cubicBezTo>
                  <a:cubicBezTo>
                    <a:pt x="1370" y="3117"/>
                    <a:pt x="2373" y="3418"/>
                    <a:pt x="2373" y="3418"/>
                  </a:cubicBezTo>
                  <a:cubicBezTo>
                    <a:pt x="2373" y="3418"/>
                    <a:pt x="3457" y="5029"/>
                    <a:pt x="4463" y="5029"/>
                  </a:cubicBezTo>
                  <a:cubicBezTo>
                    <a:pt x="4501" y="5029"/>
                    <a:pt x="4540" y="5027"/>
                    <a:pt x="4578" y="5022"/>
                  </a:cubicBezTo>
                  <a:cubicBezTo>
                    <a:pt x="5247" y="4922"/>
                    <a:pt x="5230" y="2031"/>
                    <a:pt x="4394" y="1212"/>
                  </a:cubicBezTo>
                  <a:cubicBezTo>
                    <a:pt x="3676" y="494"/>
                    <a:pt x="2089" y="26"/>
                    <a:pt x="1671" y="9"/>
                  </a:cubicBezTo>
                  <a:cubicBezTo>
                    <a:pt x="1600" y="4"/>
                    <a:pt x="1510" y="1"/>
                    <a:pt x="1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90;p38"/>
            <p:cNvSpPr/>
            <p:nvPr/>
          </p:nvSpPr>
          <p:spPr>
            <a:xfrm>
              <a:off x="7336002" y="1427069"/>
              <a:ext cx="81407" cy="23044"/>
            </a:xfrm>
            <a:custGeom>
              <a:avLst/>
              <a:gdLst/>
              <a:ahLst/>
              <a:cxnLst/>
              <a:rect l="l" t="t" r="r" b="b"/>
              <a:pathLst>
                <a:path w="2540" h="719" extrusionOk="0">
                  <a:moveTo>
                    <a:pt x="0" y="0"/>
                  </a:moveTo>
                  <a:cubicBezTo>
                    <a:pt x="0" y="101"/>
                    <a:pt x="50" y="184"/>
                    <a:pt x="117" y="251"/>
                  </a:cubicBezTo>
                  <a:lnTo>
                    <a:pt x="652" y="368"/>
                  </a:lnTo>
                  <a:cubicBezTo>
                    <a:pt x="652" y="368"/>
                    <a:pt x="2272" y="652"/>
                    <a:pt x="2540" y="719"/>
                  </a:cubicBezTo>
                  <a:cubicBezTo>
                    <a:pt x="2306" y="452"/>
                    <a:pt x="1988" y="268"/>
                    <a:pt x="1637" y="201"/>
                  </a:cubicBezTo>
                  <a:cubicBezTo>
                    <a:pt x="1103" y="101"/>
                    <a:pt x="551" y="34"/>
                    <a:pt x="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91;p38"/>
            <p:cNvSpPr/>
            <p:nvPr/>
          </p:nvSpPr>
          <p:spPr>
            <a:xfrm>
              <a:off x="7372924" y="1461876"/>
              <a:ext cx="49325" cy="13942"/>
            </a:xfrm>
            <a:custGeom>
              <a:avLst/>
              <a:gdLst/>
              <a:ahLst/>
              <a:cxnLst/>
              <a:rect l="l" t="t" r="r" b="b"/>
              <a:pathLst>
                <a:path w="1539" h="435" extrusionOk="0">
                  <a:moveTo>
                    <a:pt x="51" y="0"/>
                  </a:moveTo>
                  <a:cubicBezTo>
                    <a:pt x="34" y="84"/>
                    <a:pt x="18" y="184"/>
                    <a:pt x="1" y="268"/>
                  </a:cubicBezTo>
                  <a:cubicBezTo>
                    <a:pt x="502" y="385"/>
                    <a:pt x="1020" y="435"/>
                    <a:pt x="1538" y="435"/>
                  </a:cubicBezTo>
                  <a:lnTo>
                    <a:pt x="5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92;p38"/>
            <p:cNvSpPr/>
            <p:nvPr/>
          </p:nvSpPr>
          <p:spPr>
            <a:xfrm>
              <a:off x="7371866" y="1486522"/>
              <a:ext cx="40191" cy="9647"/>
            </a:xfrm>
            <a:custGeom>
              <a:avLst/>
              <a:gdLst/>
              <a:ahLst/>
              <a:cxnLst/>
              <a:rect l="l" t="t" r="r" b="b"/>
              <a:pathLst>
                <a:path w="1254" h="301" extrusionOk="0">
                  <a:moveTo>
                    <a:pt x="301" y="0"/>
                  </a:moveTo>
                  <a:cubicBezTo>
                    <a:pt x="201" y="33"/>
                    <a:pt x="101" y="84"/>
                    <a:pt x="1" y="150"/>
                  </a:cubicBezTo>
                  <a:cubicBezTo>
                    <a:pt x="418" y="217"/>
                    <a:pt x="836" y="267"/>
                    <a:pt x="1254" y="301"/>
                  </a:cubicBezTo>
                  <a:cubicBezTo>
                    <a:pt x="936" y="167"/>
                    <a:pt x="619" y="67"/>
                    <a:pt x="30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93;p38"/>
            <p:cNvSpPr/>
            <p:nvPr/>
          </p:nvSpPr>
          <p:spPr>
            <a:xfrm>
              <a:off x="7368116" y="1516938"/>
              <a:ext cx="902368" cy="697889"/>
            </a:xfrm>
            <a:custGeom>
              <a:avLst/>
              <a:gdLst/>
              <a:ahLst/>
              <a:cxnLst/>
              <a:rect l="l" t="t" r="r" b="b"/>
              <a:pathLst>
                <a:path w="28155" h="21775" extrusionOk="0">
                  <a:moveTo>
                    <a:pt x="5406" y="1"/>
                  </a:moveTo>
                  <a:cubicBezTo>
                    <a:pt x="5168" y="1"/>
                    <a:pt x="1" y="1825"/>
                    <a:pt x="1" y="1825"/>
                  </a:cubicBezTo>
                  <a:cubicBezTo>
                    <a:pt x="1" y="1825"/>
                    <a:pt x="1772" y="14807"/>
                    <a:pt x="4228" y="20104"/>
                  </a:cubicBezTo>
                  <a:cubicBezTo>
                    <a:pt x="6695" y="21349"/>
                    <a:pt x="10622" y="21774"/>
                    <a:pt x="14405" y="21774"/>
                  </a:cubicBezTo>
                  <a:cubicBezTo>
                    <a:pt x="18794" y="21774"/>
                    <a:pt x="22989" y="21201"/>
                    <a:pt x="24479" y="20672"/>
                  </a:cubicBezTo>
                  <a:cubicBezTo>
                    <a:pt x="27252" y="19686"/>
                    <a:pt x="27987" y="17882"/>
                    <a:pt x="28071" y="17196"/>
                  </a:cubicBezTo>
                  <a:cubicBezTo>
                    <a:pt x="28154" y="16511"/>
                    <a:pt x="28104" y="15024"/>
                    <a:pt x="26851" y="14072"/>
                  </a:cubicBezTo>
                  <a:cubicBezTo>
                    <a:pt x="26120" y="13524"/>
                    <a:pt x="20393" y="13407"/>
                    <a:pt x="15665" y="13407"/>
                  </a:cubicBezTo>
                  <a:cubicBezTo>
                    <a:pt x="12181" y="13407"/>
                    <a:pt x="9240" y="13470"/>
                    <a:pt x="9240" y="13470"/>
                  </a:cubicBezTo>
                  <a:cubicBezTo>
                    <a:pt x="9240" y="13470"/>
                    <a:pt x="5414" y="104"/>
                    <a:pt x="5414" y="3"/>
                  </a:cubicBezTo>
                  <a:cubicBezTo>
                    <a:pt x="5414" y="2"/>
                    <a:pt x="5411" y="1"/>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94;p38"/>
            <p:cNvSpPr/>
            <p:nvPr/>
          </p:nvSpPr>
          <p:spPr>
            <a:xfrm>
              <a:off x="5832280" y="2001758"/>
              <a:ext cx="947879" cy="442386"/>
            </a:xfrm>
            <a:custGeom>
              <a:avLst/>
              <a:gdLst/>
              <a:ahLst/>
              <a:cxnLst/>
              <a:rect l="l" t="t" r="r" b="b"/>
              <a:pathLst>
                <a:path w="29575" h="13803" extrusionOk="0">
                  <a:moveTo>
                    <a:pt x="27306" y="1"/>
                  </a:moveTo>
                  <a:cubicBezTo>
                    <a:pt x="26976" y="1"/>
                    <a:pt x="26082" y="566"/>
                    <a:pt x="26082" y="566"/>
                  </a:cubicBezTo>
                  <a:cubicBezTo>
                    <a:pt x="25648" y="399"/>
                    <a:pt x="25197" y="265"/>
                    <a:pt x="24746" y="165"/>
                  </a:cubicBezTo>
                  <a:cubicBezTo>
                    <a:pt x="24742" y="164"/>
                    <a:pt x="24738" y="164"/>
                    <a:pt x="24734" y="164"/>
                  </a:cubicBezTo>
                  <a:cubicBezTo>
                    <a:pt x="24387" y="164"/>
                    <a:pt x="22006" y="1501"/>
                    <a:pt x="22006" y="1501"/>
                  </a:cubicBezTo>
                  <a:cubicBezTo>
                    <a:pt x="22006" y="1501"/>
                    <a:pt x="15907" y="5044"/>
                    <a:pt x="12264" y="8085"/>
                  </a:cubicBezTo>
                  <a:cubicBezTo>
                    <a:pt x="9792" y="5779"/>
                    <a:pt x="6099" y="2387"/>
                    <a:pt x="5063" y="1635"/>
                  </a:cubicBezTo>
                  <a:cubicBezTo>
                    <a:pt x="4452" y="1296"/>
                    <a:pt x="3711" y="1036"/>
                    <a:pt x="3004" y="1036"/>
                  </a:cubicBezTo>
                  <a:cubicBezTo>
                    <a:pt x="2105" y="1036"/>
                    <a:pt x="1260" y="1456"/>
                    <a:pt x="802" y="2671"/>
                  </a:cubicBezTo>
                  <a:cubicBezTo>
                    <a:pt x="0" y="4860"/>
                    <a:pt x="3910" y="9104"/>
                    <a:pt x="7820" y="12212"/>
                  </a:cubicBezTo>
                  <a:cubicBezTo>
                    <a:pt x="9230" y="13332"/>
                    <a:pt x="10580" y="13802"/>
                    <a:pt x="11886" y="13802"/>
                  </a:cubicBezTo>
                  <a:cubicBezTo>
                    <a:pt x="13968" y="13802"/>
                    <a:pt x="15935" y="12605"/>
                    <a:pt x="17845" y="10942"/>
                  </a:cubicBezTo>
                  <a:cubicBezTo>
                    <a:pt x="20452" y="8653"/>
                    <a:pt x="21287" y="7065"/>
                    <a:pt x="23442" y="4359"/>
                  </a:cubicBezTo>
                  <a:cubicBezTo>
                    <a:pt x="23559" y="4375"/>
                    <a:pt x="23660" y="4392"/>
                    <a:pt x="23760" y="4409"/>
                  </a:cubicBezTo>
                  <a:cubicBezTo>
                    <a:pt x="24278" y="4492"/>
                    <a:pt x="25748" y="4676"/>
                    <a:pt x="25748" y="4676"/>
                  </a:cubicBezTo>
                  <a:lnTo>
                    <a:pt x="25631" y="4125"/>
                  </a:lnTo>
                  <a:lnTo>
                    <a:pt x="26600" y="3272"/>
                  </a:lnTo>
                  <a:lnTo>
                    <a:pt x="26734" y="3172"/>
                  </a:lnTo>
                  <a:cubicBezTo>
                    <a:pt x="26734" y="3172"/>
                    <a:pt x="27152" y="3022"/>
                    <a:pt x="27503" y="2888"/>
                  </a:cubicBezTo>
                  <a:cubicBezTo>
                    <a:pt x="27686" y="2821"/>
                    <a:pt x="27870" y="2755"/>
                    <a:pt x="27937" y="2738"/>
                  </a:cubicBezTo>
                  <a:cubicBezTo>
                    <a:pt x="28288" y="2504"/>
                    <a:pt x="28622" y="2237"/>
                    <a:pt x="28889" y="1919"/>
                  </a:cubicBezTo>
                  <a:cubicBezTo>
                    <a:pt x="29240" y="1552"/>
                    <a:pt x="29575" y="1084"/>
                    <a:pt x="29407" y="883"/>
                  </a:cubicBezTo>
                  <a:lnTo>
                    <a:pt x="29424" y="883"/>
                  </a:lnTo>
                  <a:cubicBezTo>
                    <a:pt x="29406" y="861"/>
                    <a:pt x="29377" y="851"/>
                    <a:pt x="29338" y="851"/>
                  </a:cubicBezTo>
                  <a:cubicBezTo>
                    <a:pt x="29025" y="851"/>
                    <a:pt x="28109" y="1516"/>
                    <a:pt x="27737" y="1769"/>
                  </a:cubicBezTo>
                  <a:cubicBezTo>
                    <a:pt x="27620" y="1852"/>
                    <a:pt x="27486" y="1902"/>
                    <a:pt x="27336" y="1953"/>
                  </a:cubicBezTo>
                  <a:cubicBezTo>
                    <a:pt x="27068" y="2036"/>
                    <a:pt x="26801" y="2086"/>
                    <a:pt x="26517" y="2120"/>
                  </a:cubicBezTo>
                  <a:lnTo>
                    <a:pt x="26383" y="1886"/>
                  </a:lnTo>
                  <a:lnTo>
                    <a:pt x="26283" y="1719"/>
                  </a:lnTo>
                  <a:cubicBezTo>
                    <a:pt x="26283" y="1719"/>
                    <a:pt x="27118" y="1234"/>
                    <a:pt x="27302" y="883"/>
                  </a:cubicBezTo>
                  <a:cubicBezTo>
                    <a:pt x="27419" y="666"/>
                    <a:pt x="27570" y="215"/>
                    <a:pt x="27402" y="31"/>
                  </a:cubicBezTo>
                  <a:cubicBezTo>
                    <a:pt x="27382" y="10"/>
                    <a:pt x="27348" y="1"/>
                    <a:pt x="27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95;p38"/>
            <p:cNvSpPr/>
            <p:nvPr/>
          </p:nvSpPr>
          <p:spPr>
            <a:xfrm>
              <a:off x="6669811" y="2062172"/>
              <a:ext cx="43941" cy="44485"/>
            </a:xfrm>
            <a:custGeom>
              <a:avLst/>
              <a:gdLst/>
              <a:ahLst/>
              <a:cxnLst/>
              <a:rect l="l" t="t" r="r" b="b"/>
              <a:pathLst>
                <a:path w="1371" h="1388" extrusionOk="0">
                  <a:moveTo>
                    <a:pt x="251" y="1"/>
                  </a:moveTo>
                  <a:cubicBezTo>
                    <a:pt x="101" y="68"/>
                    <a:pt x="1" y="134"/>
                    <a:pt x="1" y="134"/>
                  </a:cubicBezTo>
                  <a:lnTo>
                    <a:pt x="485" y="1387"/>
                  </a:lnTo>
                  <a:lnTo>
                    <a:pt x="602" y="1287"/>
                  </a:lnTo>
                  <a:cubicBezTo>
                    <a:pt x="602" y="1287"/>
                    <a:pt x="1020" y="1137"/>
                    <a:pt x="1371" y="1003"/>
                  </a:cubicBezTo>
                  <a:cubicBezTo>
                    <a:pt x="1371" y="686"/>
                    <a:pt x="1321" y="368"/>
                    <a:pt x="1204" y="68"/>
                  </a:cubicBezTo>
                  <a:cubicBezTo>
                    <a:pt x="936" y="151"/>
                    <a:pt x="669" y="201"/>
                    <a:pt x="385" y="235"/>
                  </a:cubicBezTo>
                  <a:lnTo>
                    <a:pt x="251" y="1"/>
                  </a:lnTo>
                  <a:close/>
                </a:path>
              </a:pathLst>
            </a:custGeom>
            <a:solidFill>
              <a:srgbClr val="DE4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96;p38"/>
            <p:cNvSpPr/>
            <p:nvPr/>
          </p:nvSpPr>
          <p:spPr>
            <a:xfrm>
              <a:off x="6608756" y="2041051"/>
              <a:ext cx="98586" cy="110925"/>
            </a:xfrm>
            <a:custGeom>
              <a:avLst/>
              <a:gdLst/>
              <a:ahLst/>
              <a:cxnLst/>
              <a:rect l="l" t="t" r="r" b="b"/>
              <a:pathLst>
                <a:path w="3076" h="3461" extrusionOk="0">
                  <a:moveTo>
                    <a:pt x="1688" y="1"/>
                  </a:moveTo>
                  <a:cubicBezTo>
                    <a:pt x="1351" y="1"/>
                    <a:pt x="1120" y="359"/>
                    <a:pt x="1120" y="359"/>
                  </a:cubicBezTo>
                  <a:lnTo>
                    <a:pt x="1120" y="376"/>
                  </a:lnTo>
                  <a:lnTo>
                    <a:pt x="1404" y="626"/>
                  </a:lnTo>
                  <a:cubicBezTo>
                    <a:pt x="1404" y="626"/>
                    <a:pt x="1310" y="614"/>
                    <a:pt x="1190" y="614"/>
                  </a:cubicBezTo>
                  <a:cubicBezTo>
                    <a:pt x="1025" y="614"/>
                    <a:pt x="813" y="637"/>
                    <a:pt x="736" y="743"/>
                  </a:cubicBezTo>
                  <a:cubicBezTo>
                    <a:pt x="602" y="927"/>
                    <a:pt x="803" y="1328"/>
                    <a:pt x="803" y="1328"/>
                  </a:cubicBezTo>
                  <a:cubicBezTo>
                    <a:pt x="669" y="1244"/>
                    <a:pt x="535" y="1194"/>
                    <a:pt x="385" y="1161"/>
                  </a:cubicBezTo>
                  <a:cubicBezTo>
                    <a:pt x="268" y="1161"/>
                    <a:pt x="151" y="1328"/>
                    <a:pt x="84" y="1529"/>
                  </a:cubicBezTo>
                  <a:cubicBezTo>
                    <a:pt x="1" y="1729"/>
                    <a:pt x="1037" y="3350"/>
                    <a:pt x="1037" y="3350"/>
                  </a:cubicBezTo>
                  <a:cubicBezTo>
                    <a:pt x="1037" y="3350"/>
                    <a:pt x="1295" y="3460"/>
                    <a:pt x="1452" y="3460"/>
                  </a:cubicBezTo>
                  <a:cubicBezTo>
                    <a:pt x="1479" y="3460"/>
                    <a:pt x="1502" y="3457"/>
                    <a:pt x="1521" y="3450"/>
                  </a:cubicBezTo>
                  <a:cubicBezTo>
                    <a:pt x="1672" y="3400"/>
                    <a:pt x="1805" y="2899"/>
                    <a:pt x="1805" y="2899"/>
                  </a:cubicBezTo>
                  <a:cubicBezTo>
                    <a:pt x="1872" y="2899"/>
                    <a:pt x="1939" y="2882"/>
                    <a:pt x="2006" y="2865"/>
                  </a:cubicBezTo>
                  <a:cubicBezTo>
                    <a:pt x="2123" y="2848"/>
                    <a:pt x="2223" y="2798"/>
                    <a:pt x="2323" y="2732"/>
                  </a:cubicBezTo>
                  <a:cubicBezTo>
                    <a:pt x="2474" y="2598"/>
                    <a:pt x="2424" y="2214"/>
                    <a:pt x="2424" y="2214"/>
                  </a:cubicBezTo>
                  <a:cubicBezTo>
                    <a:pt x="2424" y="2214"/>
                    <a:pt x="2507" y="2197"/>
                    <a:pt x="2591" y="2147"/>
                  </a:cubicBezTo>
                  <a:cubicBezTo>
                    <a:pt x="2708" y="2113"/>
                    <a:pt x="2808" y="2046"/>
                    <a:pt x="2891" y="1980"/>
                  </a:cubicBezTo>
                  <a:cubicBezTo>
                    <a:pt x="3075" y="1779"/>
                    <a:pt x="2808" y="1228"/>
                    <a:pt x="2657" y="843"/>
                  </a:cubicBezTo>
                  <a:cubicBezTo>
                    <a:pt x="2524" y="442"/>
                    <a:pt x="2223" y="142"/>
                    <a:pt x="1839" y="25"/>
                  </a:cubicBezTo>
                  <a:cubicBezTo>
                    <a:pt x="1787" y="8"/>
                    <a:pt x="1736" y="1"/>
                    <a:pt x="168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97;p38"/>
            <p:cNvSpPr/>
            <p:nvPr/>
          </p:nvSpPr>
          <p:spPr>
            <a:xfrm>
              <a:off x="5743245" y="1959260"/>
              <a:ext cx="499788" cy="496551"/>
            </a:xfrm>
            <a:custGeom>
              <a:avLst/>
              <a:gdLst/>
              <a:ahLst/>
              <a:cxnLst/>
              <a:rect l="l" t="t" r="r" b="b"/>
              <a:pathLst>
                <a:path w="15594" h="15493" extrusionOk="0">
                  <a:moveTo>
                    <a:pt x="4500" y="0"/>
                  </a:moveTo>
                  <a:cubicBezTo>
                    <a:pt x="2194" y="0"/>
                    <a:pt x="1" y="2033"/>
                    <a:pt x="1776" y="4999"/>
                  </a:cubicBezTo>
                  <a:cubicBezTo>
                    <a:pt x="4082" y="8842"/>
                    <a:pt x="10732" y="15492"/>
                    <a:pt x="10732" y="15492"/>
                  </a:cubicBezTo>
                  <a:lnTo>
                    <a:pt x="15594" y="8458"/>
                  </a:lnTo>
                  <a:lnTo>
                    <a:pt x="6438" y="538"/>
                  </a:lnTo>
                  <a:cubicBezTo>
                    <a:pt x="5845" y="171"/>
                    <a:pt x="5167" y="0"/>
                    <a:pt x="4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98;p38"/>
            <p:cNvSpPr/>
            <p:nvPr/>
          </p:nvSpPr>
          <p:spPr>
            <a:xfrm>
              <a:off x="6693400" y="1997912"/>
              <a:ext cx="66408" cy="77721"/>
            </a:xfrm>
            <a:custGeom>
              <a:avLst/>
              <a:gdLst/>
              <a:ahLst/>
              <a:cxnLst/>
              <a:rect l="l" t="t" r="r" b="b"/>
              <a:pathLst>
                <a:path w="2072" h="2425" extrusionOk="0">
                  <a:moveTo>
                    <a:pt x="768" y="1"/>
                  </a:moveTo>
                  <a:cubicBezTo>
                    <a:pt x="317" y="1087"/>
                    <a:pt x="267" y="1120"/>
                    <a:pt x="117" y="1688"/>
                  </a:cubicBezTo>
                  <a:cubicBezTo>
                    <a:pt x="1" y="2129"/>
                    <a:pt x="521" y="2425"/>
                    <a:pt x="928" y="2425"/>
                  </a:cubicBezTo>
                  <a:cubicBezTo>
                    <a:pt x="1107" y="2425"/>
                    <a:pt x="1265" y="2367"/>
                    <a:pt x="1336" y="2240"/>
                  </a:cubicBezTo>
                  <a:cubicBezTo>
                    <a:pt x="1470" y="2006"/>
                    <a:pt x="2072" y="535"/>
                    <a:pt x="2072" y="535"/>
                  </a:cubicBezTo>
                  <a:cubicBezTo>
                    <a:pt x="2072" y="535"/>
                    <a:pt x="986" y="101"/>
                    <a:pt x="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99;p38"/>
            <p:cNvSpPr/>
            <p:nvPr/>
          </p:nvSpPr>
          <p:spPr>
            <a:xfrm>
              <a:off x="6706220" y="1988810"/>
              <a:ext cx="61632" cy="32691"/>
            </a:xfrm>
            <a:custGeom>
              <a:avLst/>
              <a:gdLst/>
              <a:ahLst/>
              <a:cxnLst/>
              <a:rect l="l" t="t" r="r" b="b"/>
              <a:pathLst>
                <a:path w="1923" h="1020" extrusionOk="0">
                  <a:moveTo>
                    <a:pt x="168" y="1"/>
                  </a:moveTo>
                  <a:lnTo>
                    <a:pt x="1" y="368"/>
                  </a:lnTo>
                  <a:lnTo>
                    <a:pt x="1755" y="1020"/>
                  </a:lnTo>
                  <a:lnTo>
                    <a:pt x="1922" y="602"/>
                  </a:lnTo>
                  <a:lnTo>
                    <a:pt x="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00;p38"/>
            <p:cNvSpPr/>
            <p:nvPr/>
          </p:nvSpPr>
          <p:spPr>
            <a:xfrm>
              <a:off x="6704072" y="2031116"/>
              <a:ext cx="35928" cy="35800"/>
            </a:xfrm>
            <a:custGeom>
              <a:avLst/>
              <a:gdLst/>
              <a:ahLst/>
              <a:cxnLst/>
              <a:rect l="l" t="t" r="r" b="b"/>
              <a:pathLst>
                <a:path w="1121" h="1117" extrusionOk="0">
                  <a:moveTo>
                    <a:pt x="268" y="1"/>
                  </a:moveTo>
                  <a:cubicBezTo>
                    <a:pt x="268" y="1"/>
                    <a:pt x="1" y="485"/>
                    <a:pt x="51" y="803"/>
                  </a:cubicBezTo>
                  <a:cubicBezTo>
                    <a:pt x="74" y="1025"/>
                    <a:pt x="312" y="1116"/>
                    <a:pt x="515" y="1116"/>
                  </a:cubicBezTo>
                  <a:cubicBezTo>
                    <a:pt x="601" y="1116"/>
                    <a:pt x="681" y="1100"/>
                    <a:pt x="736" y="1070"/>
                  </a:cubicBezTo>
                  <a:cubicBezTo>
                    <a:pt x="920" y="986"/>
                    <a:pt x="1120" y="251"/>
                    <a:pt x="1120" y="251"/>
                  </a:cubicBezTo>
                  <a:lnTo>
                    <a:pt x="2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01;p38"/>
            <p:cNvSpPr/>
            <p:nvPr/>
          </p:nvSpPr>
          <p:spPr>
            <a:xfrm>
              <a:off x="5872984" y="4672773"/>
              <a:ext cx="508217" cy="193903"/>
            </a:xfrm>
            <a:custGeom>
              <a:avLst/>
              <a:gdLst/>
              <a:ahLst/>
              <a:cxnLst/>
              <a:rect l="l" t="t" r="r" b="b"/>
              <a:pathLst>
                <a:path w="15857" h="6050" extrusionOk="0">
                  <a:moveTo>
                    <a:pt x="6283" y="1"/>
                  </a:moveTo>
                  <a:lnTo>
                    <a:pt x="0" y="435"/>
                  </a:lnTo>
                  <a:lnTo>
                    <a:pt x="117" y="3326"/>
                  </a:lnTo>
                  <a:lnTo>
                    <a:pt x="234" y="6049"/>
                  </a:lnTo>
                  <a:lnTo>
                    <a:pt x="15857" y="6049"/>
                  </a:lnTo>
                  <a:cubicBezTo>
                    <a:pt x="15857" y="6049"/>
                    <a:pt x="14954" y="4261"/>
                    <a:pt x="12415" y="3727"/>
                  </a:cubicBezTo>
                  <a:cubicBezTo>
                    <a:pt x="11329" y="3526"/>
                    <a:pt x="10276" y="3209"/>
                    <a:pt x="9240" y="2791"/>
                  </a:cubicBezTo>
                  <a:cubicBezTo>
                    <a:pt x="6216" y="1521"/>
                    <a:pt x="6283" y="1"/>
                    <a:pt x="6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02;p38"/>
            <p:cNvSpPr/>
            <p:nvPr/>
          </p:nvSpPr>
          <p:spPr>
            <a:xfrm>
              <a:off x="5876734" y="4762224"/>
              <a:ext cx="504467" cy="104451"/>
            </a:xfrm>
            <a:custGeom>
              <a:avLst/>
              <a:gdLst/>
              <a:ahLst/>
              <a:cxnLst/>
              <a:rect l="l" t="t" r="r" b="b"/>
              <a:pathLst>
                <a:path w="15740" h="3259" extrusionOk="0">
                  <a:moveTo>
                    <a:pt x="9123" y="0"/>
                  </a:moveTo>
                  <a:cubicBezTo>
                    <a:pt x="8438" y="618"/>
                    <a:pt x="7736" y="1387"/>
                    <a:pt x="7352" y="2155"/>
                  </a:cubicBezTo>
                  <a:cubicBezTo>
                    <a:pt x="3643" y="1838"/>
                    <a:pt x="1437" y="936"/>
                    <a:pt x="0" y="535"/>
                  </a:cubicBezTo>
                  <a:lnTo>
                    <a:pt x="0" y="535"/>
                  </a:lnTo>
                  <a:lnTo>
                    <a:pt x="117" y="3258"/>
                  </a:lnTo>
                  <a:lnTo>
                    <a:pt x="15740" y="3258"/>
                  </a:lnTo>
                  <a:cubicBezTo>
                    <a:pt x="15740" y="3258"/>
                    <a:pt x="14837" y="1470"/>
                    <a:pt x="12298" y="936"/>
                  </a:cubicBezTo>
                  <a:cubicBezTo>
                    <a:pt x="11212" y="735"/>
                    <a:pt x="10159" y="418"/>
                    <a:pt x="9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03;p38"/>
            <p:cNvSpPr/>
            <p:nvPr/>
          </p:nvSpPr>
          <p:spPr>
            <a:xfrm>
              <a:off x="5678056" y="2978418"/>
              <a:ext cx="459501" cy="1762397"/>
            </a:xfrm>
            <a:custGeom>
              <a:avLst/>
              <a:gdLst/>
              <a:ahLst/>
              <a:cxnLst/>
              <a:rect l="l" t="t" r="r" b="b"/>
              <a:pathLst>
                <a:path w="14337" h="54989" extrusionOk="0">
                  <a:moveTo>
                    <a:pt x="12264" y="1"/>
                  </a:moveTo>
                  <a:lnTo>
                    <a:pt x="0" y="870"/>
                  </a:lnTo>
                  <a:cubicBezTo>
                    <a:pt x="0" y="870"/>
                    <a:pt x="251" y="2841"/>
                    <a:pt x="619" y="5749"/>
                  </a:cubicBezTo>
                  <a:cubicBezTo>
                    <a:pt x="769" y="6918"/>
                    <a:pt x="936" y="8238"/>
                    <a:pt x="1120" y="9642"/>
                  </a:cubicBezTo>
                  <a:cubicBezTo>
                    <a:pt x="2072" y="17060"/>
                    <a:pt x="3309" y="26768"/>
                    <a:pt x="3543" y="28623"/>
                  </a:cubicBezTo>
                  <a:cubicBezTo>
                    <a:pt x="3543" y="33552"/>
                    <a:pt x="4461" y="54989"/>
                    <a:pt x="4461" y="54989"/>
                  </a:cubicBezTo>
                  <a:lnTo>
                    <a:pt x="13718" y="52984"/>
                  </a:lnTo>
                  <a:cubicBezTo>
                    <a:pt x="13718" y="52984"/>
                    <a:pt x="14336" y="33101"/>
                    <a:pt x="14186" y="27236"/>
                  </a:cubicBezTo>
                  <a:cubicBezTo>
                    <a:pt x="14119" y="25181"/>
                    <a:pt x="13467" y="15941"/>
                    <a:pt x="12933" y="8790"/>
                  </a:cubicBezTo>
                  <a:cubicBezTo>
                    <a:pt x="12849" y="7720"/>
                    <a:pt x="12766" y="6701"/>
                    <a:pt x="12699" y="5749"/>
                  </a:cubicBezTo>
                  <a:cubicBezTo>
                    <a:pt x="12448" y="2390"/>
                    <a:pt x="12264" y="1"/>
                    <a:pt x="12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04;p38"/>
            <p:cNvSpPr/>
            <p:nvPr/>
          </p:nvSpPr>
          <p:spPr>
            <a:xfrm>
              <a:off x="5678056" y="2978418"/>
              <a:ext cx="414503" cy="309026"/>
            </a:xfrm>
            <a:custGeom>
              <a:avLst/>
              <a:gdLst/>
              <a:ahLst/>
              <a:cxnLst/>
              <a:rect l="l" t="t" r="r" b="b"/>
              <a:pathLst>
                <a:path w="12933" h="9642" extrusionOk="0">
                  <a:moveTo>
                    <a:pt x="12264" y="1"/>
                  </a:moveTo>
                  <a:lnTo>
                    <a:pt x="0" y="870"/>
                  </a:lnTo>
                  <a:cubicBezTo>
                    <a:pt x="0" y="870"/>
                    <a:pt x="251" y="2841"/>
                    <a:pt x="619" y="5749"/>
                  </a:cubicBezTo>
                  <a:cubicBezTo>
                    <a:pt x="769" y="6918"/>
                    <a:pt x="936" y="8238"/>
                    <a:pt x="1120" y="9642"/>
                  </a:cubicBezTo>
                  <a:lnTo>
                    <a:pt x="12933" y="8790"/>
                  </a:lnTo>
                  <a:cubicBezTo>
                    <a:pt x="12849" y="7720"/>
                    <a:pt x="12766" y="6701"/>
                    <a:pt x="12699" y="5749"/>
                  </a:cubicBezTo>
                  <a:cubicBezTo>
                    <a:pt x="12448" y="2390"/>
                    <a:pt x="12264" y="1"/>
                    <a:pt x="12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05;p38"/>
            <p:cNvSpPr/>
            <p:nvPr/>
          </p:nvSpPr>
          <p:spPr>
            <a:xfrm>
              <a:off x="5382971" y="4672773"/>
              <a:ext cx="500749" cy="193903"/>
            </a:xfrm>
            <a:custGeom>
              <a:avLst/>
              <a:gdLst/>
              <a:ahLst/>
              <a:cxnLst/>
              <a:rect l="l" t="t" r="r" b="b"/>
              <a:pathLst>
                <a:path w="15624" h="6050" extrusionOk="0">
                  <a:moveTo>
                    <a:pt x="6534" y="1"/>
                  </a:moveTo>
                  <a:lnTo>
                    <a:pt x="218" y="435"/>
                  </a:lnTo>
                  <a:lnTo>
                    <a:pt x="101" y="3326"/>
                  </a:lnTo>
                  <a:lnTo>
                    <a:pt x="1" y="6049"/>
                  </a:lnTo>
                  <a:lnTo>
                    <a:pt x="15623" y="6049"/>
                  </a:lnTo>
                  <a:cubicBezTo>
                    <a:pt x="15623" y="6049"/>
                    <a:pt x="14871" y="4261"/>
                    <a:pt x="12365" y="3727"/>
                  </a:cubicBezTo>
                  <a:cubicBezTo>
                    <a:pt x="11296" y="3526"/>
                    <a:pt x="10260" y="3209"/>
                    <a:pt x="9274" y="2791"/>
                  </a:cubicBezTo>
                  <a:cubicBezTo>
                    <a:pt x="6333" y="1521"/>
                    <a:pt x="6534" y="1"/>
                    <a:pt x="6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06;p38"/>
            <p:cNvSpPr/>
            <p:nvPr/>
          </p:nvSpPr>
          <p:spPr>
            <a:xfrm>
              <a:off x="5382971" y="4762224"/>
              <a:ext cx="500749" cy="104451"/>
            </a:xfrm>
            <a:custGeom>
              <a:avLst/>
              <a:gdLst/>
              <a:ahLst/>
              <a:cxnLst/>
              <a:rect l="l" t="t" r="r" b="b"/>
              <a:pathLst>
                <a:path w="15624" h="3259" extrusionOk="0">
                  <a:moveTo>
                    <a:pt x="9274" y="0"/>
                  </a:moveTo>
                  <a:cubicBezTo>
                    <a:pt x="8539" y="618"/>
                    <a:pt x="7754" y="1387"/>
                    <a:pt x="7319" y="2155"/>
                  </a:cubicBezTo>
                  <a:cubicBezTo>
                    <a:pt x="3627" y="1838"/>
                    <a:pt x="1505" y="936"/>
                    <a:pt x="101" y="535"/>
                  </a:cubicBezTo>
                  <a:lnTo>
                    <a:pt x="1" y="3258"/>
                  </a:lnTo>
                  <a:lnTo>
                    <a:pt x="15623" y="3258"/>
                  </a:lnTo>
                  <a:cubicBezTo>
                    <a:pt x="15623" y="3258"/>
                    <a:pt x="14871" y="1470"/>
                    <a:pt x="12365" y="936"/>
                  </a:cubicBezTo>
                  <a:cubicBezTo>
                    <a:pt x="11296" y="735"/>
                    <a:pt x="10260" y="418"/>
                    <a:pt x="9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07;p38"/>
            <p:cNvSpPr/>
            <p:nvPr/>
          </p:nvSpPr>
          <p:spPr>
            <a:xfrm>
              <a:off x="5327300" y="2978418"/>
              <a:ext cx="395241" cy="1762397"/>
            </a:xfrm>
            <a:custGeom>
              <a:avLst/>
              <a:gdLst/>
              <a:ahLst/>
              <a:cxnLst/>
              <a:rect l="l" t="t" r="r" b="b"/>
              <a:pathLst>
                <a:path w="12332" h="54989" extrusionOk="0">
                  <a:moveTo>
                    <a:pt x="12331" y="1"/>
                  </a:moveTo>
                  <a:lnTo>
                    <a:pt x="0" y="870"/>
                  </a:lnTo>
                  <a:cubicBezTo>
                    <a:pt x="0" y="870"/>
                    <a:pt x="100" y="2841"/>
                    <a:pt x="234" y="5749"/>
                  </a:cubicBezTo>
                  <a:cubicBezTo>
                    <a:pt x="301" y="6918"/>
                    <a:pt x="368" y="8238"/>
                    <a:pt x="435" y="9642"/>
                  </a:cubicBezTo>
                  <a:cubicBezTo>
                    <a:pt x="802" y="17060"/>
                    <a:pt x="1270" y="26768"/>
                    <a:pt x="1354" y="28623"/>
                  </a:cubicBezTo>
                  <a:cubicBezTo>
                    <a:pt x="969" y="33552"/>
                    <a:pt x="201" y="54989"/>
                    <a:pt x="201" y="54989"/>
                  </a:cubicBezTo>
                  <a:lnTo>
                    <a:pt x="9608" y="52984"/>
                  </a:lnTo>
                  <a:cubicBezTo>
                    <a:pt x="9608" y="52984"/>
                    <a:pt x="11796" y="33101"/>
                    <a:pt x="12097" y="27236"/>
                  </a:cubicBezTo>
                  <a:cubicBezTo>
                    <a:pt x="12214" y="25181"/>
                    <a:pt x="12264" y="15941"/>
                    <a:pt x="12298" y="8790"/>
                  </a:cubicBezTo>
                  <a:cubicBezTo>
                    <a:pt x="12314" y="7720"/>
                    <a:pt x="12314" y="6701"/>
                    <a:pt x="12314" y="5749"/>
                  </a:cubicBezTo>
                  <a:cubicBezTo>
                    <a:pt x="12331" y="2390"/>
                    <a:pt x="12331" y="1"/>
                    <a:pt x="12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08;p38"/>
            <p:cNvSpPr/>
            <p:nvPr/>
          </p:nvSpPr>
          <p:spPr>
            <a:xfrm>
              <a:off x="5327300" y="2978418"/>
              <a:ext cx="395241" cy="309026"/>
            </a:xfrm>
            <a:custGeom>
              <a:avLst/>
              <a:gdLst/>
              <a:ahLst/>
              <a:cxnLst/>
              <a:rect l="l" t="t" r="r" b="b"/>
              <a:pathLst>
                <a:path w="12332" h="9642" extrusionOk="0">
                  <a:moveTo>
                    <a:pt x="12331" y="1"/>
                  </a:moveTo>
                  <a:lnTo>
                    <a:pt x="0" y="870"/>
                  </a:lnTo>
                  <a:cubicBezTo>
                    <a:pt x="0" y="870"/>
                    <a:pt x="100" y="2841"/>
                    <a:pt x="234" y="5749"/>
                  </a:cubicBezTo>
                  <a:cubicBezTo>
                    <a:pt x="301" y="6918"/>
                    <a:pt x="368" y="8238"/>
                    <a:pt x="435" y="9642"/>
                  </a:cubicBezTo>
                  <a:lnTo>
                    <a:pt x="12298" y="8790"/>
                  </a:lnTo>
                  <a:cubicBezTo>
                    <a:pt x="12314" y="7720"/>
                    <a:pt x="12314" y="6701"/>
                    <a:pt x="12314" y="5749"/>
                  </a:cubicBezTo>
                  <a:cubicBezTo>
                    <a:pt x="12331" y="2390"/>
                    <a:pt x="12331" y="1"/>
                    <a:pt x="1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09;p38"/>
            <p:cNvSpPr/>
            <p:nvPr/>
          </p:nvSpPr>
          <p:spPr>
            <a:xfrm>
              <a:off x="5278552" y="1926697"/>
              <a:ext cx="829005" cy="1100501"/>
            </a:xfrm>
            <a:custGeom>
              <a:avLst/>
              <a:gdLst/>
              <a:ahLst/>
              <a:cxnLst/>
              <a:rect l="l" t="t" r="r" b="b"/>
              <a:pathLst>
                <a:path w="25866" h="34337" extrusionOk="0">
                  <a:moveTo>
                    <a:pt x="8739" y="0"/>
                  </a:moveTo>
                  <a:cubicBezTo>
                    <a:pt x="8422" y="84"/>
                    <a:pt x="8088" y="134"/>
                    <a:pt x="7737" y="201"/>
                  </a:cubicBezTo>
                  <a:cubicBezTo>
                    <a:pt x="5364" y="585"/>
                    <a:pt x="2657" y="685"/>
                    <a:pt x="1220" y="3125"/>
                  </a:cubicBezTo>
                  <a:cubicBezTo>
                    <a:pt x="1" y="5197"/>
                    <a:pt x="1053" y="11262"/>
                    <a:pt x="2139" y="16391"/>
                  </a:cubicBezTo>
                  <a:cubicBezTo>
                    <a:pt x="2741" y="19249"/>
                    <a:pt x="2741" y="22223"/>
                    <a:pt x="2173" y="25097"/>
                  </a:cubicBezTo>
                  <a:cubicBezTo>
                    <a:pt x="1371" y="29090"/>
                    <a:pt x="569" y="34336"/>
                    <a:pt x="569" y="34336"/>
                  </a:cubicBezTo>
                  <a:lnTo>
                    <a:pt x="25866" y="34336"/>
                  </a:lnTo>
                  <a:cubicBezTo>
                    <a:pt x="24729" y="29123"/>
                    <a:pt x="21204" y="18848"/>
                    <a:pt x="21187" y="18764"/>
                  </a:cubicBezTo>
                  <a:cubicBezTo>
                    <a:pt x="21187" y="18764"/>
                    <a:pt x="21872" y="2674"/>
                    <a:pt x="20937" y="1554"/>
                  </a:cubicBezTo>
                  <a:cubicBezTo>
                    <a:pt x="20352" y="886"/>
                    <a:pt x="18998" y="502"/>
                    <a:pt x="18029" y="301"/>
                  </a:cubicBezTo>
                  <a:cubicBezTo>
                    <a:pt x="17411" y="184"/>
                    <a:pt x="16943" y="134"/>
                    <a:pt x="16943" y="134"/>
                  </a:cubicBezTo>
                  <a:cubicBezTo>
                    <a:pt x="16776" y="134"/>
                    <a:pt x="11363" y="0"/>
                    <a:pt x="8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10;p38"/>
            <p:cNvSpPr/>
            <p:nvPr/>
          </p:nvSpPr>
          <p:spPr>
            <a:xfrm>
              <a:off x="5526491" y="1926697"/>
              <a:ext cx="329923" cy="234574"/>
            </a:xfrm>
            <a:custGeom>
              <a:avLst/>
              <a:gdLst/>
              <a:ahLst/>
              <a:cxnLst/>
              <a:rect l="l" t="t" r="r" b="b"/>
              <a:pathLst>
                <a:path w="10294" h="7319" extrusionOk="0">
                  <a:moveTo>
                    <a:pt x="1003" y="0"/>
                  </a:moveTo>
                  <a:cubicBezTo>
                    <a:pt x="686" y="84"/>
                    <a:pt x="352" y="134"/>
                    <a:pt x="1" y="201"/>
                  </a:cubicBezTo>
                  <a:cubicBezTo>
                    <a:pt x="1388" y="3041"/>
                    <a:pt x="5080" y="7085"/>
                    <a:pt x="7169" y="7319"/>
                  </a:cubicBezTo>
                  <a:cubicBezTo>
                    <a:pt x="8439" y="6767"/>
                    <a:pt x="9725" y="2473"/>
                    <a:pt x="10293" y="301"/>
                  </a:cubicBezTo>
                  <a:cubicBezTo>
                    <a:pt x="9675" y="184"/>
                    <a:pt x="9207" y="134"/>
                    <a:pt x="9207" y="134"/>
                  </a:cubicBezTo>
                  <a:cubicBezTo>
                    <a:pt x="9040" y="134"/>
                    <a:pt x="3627"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11;p38"/>
            <p:cNvSpPr/>
            <p:nvPr/>
          </p:nvSpPr>
          <p:spPr>
            <a:xfrm>
              <a:off x="6086180" y="1928780"/>
              <a:ext cx="49998" cy="160891"/>
            </a:xfrm>
            <a:custGeom>
              <a:avLst/>
              <a:gdLst/>
              <a:ahLst/>
              <a:cxnLst/>
              <a:rect l="l" t="t" r="r" b="b"/>
              <a:pathLst>
                <a:path w="1560" h="5020" extrusionOk="0">
                  <a:moveTo>
                    <a:pt x="716" y="1"/>
                  </a:moveTo>
                  <a:cubicBezTo>
                    <a:pt x="704" y="1"/>
                    <a:pt x="693" y="1"/>
                    <a:pt x="683" y="2"/>
                  </a:cubicBezTo>
                  <a:cubicBezTo>
                    <a:pt x="516" y="2"/>
                    <a:pt x="733" y="1189"/>
                    <a:pt x="683" y="1289"/>
                  </a:cubicBezTo>
                  <a:cubicBezTo>
                    <a:pt x="616" y="1372"/>
                    <a:pt x="132" y="2224"/>
                    <a:pt x="65" y="2542"/>
                  </a:cubicBezTo>
                  <a:cubicBezTo>
                    <a:pt x="1" y="2864"/>
                    <a:pt x="1134" y="4867"/>
                    <a:pt x="1214" y="5007"/>
                  </a:cubicBezTo>
                  <a:lnTo>
                    <a:pt x="1214" y="5007"/>
                  </a:lnTo>
                  <a:cubicBezTo>
                    <a:pt x="1214" y="4807"/>
                    <a:pt x="1560" y="2204"/>
                    <a:pt x="1418" y="1105"/>
                  </a:cubicBezTo>
                  <a:cubicBezTo>
                    <a:pt x="1308" y="146"/>
                    <a:pt x="903" y="1"/>
                    <a:pt x="716" y="1"/>
                  </a:cubicBezTo>
                  <a:close/>
                  <a:moveTo>
                    <a:pt x="1214" y="5007"/>
                  </a:moveTo>
                  <a:lnTo>
                    <a:pt x="1214" y="5007"/>
                  </a:lnTo>
                  <a:cubicBezTo>
                    <a:pt x="1214" y="5015"/>
                    <a:pt x="1214" y="5019"/>
                    <a:pt x="1215" y="5019"/>
                  </a:cubicBezTo>
                  <a:cubicBezTo>
                    <a:pt x="1216" y="5019"/>
                    <a:pt x="1217" y="5018"/>
                    <a:pt x="1218" y="5015"/>
                  </a:cubicBezTo>
                  <a:cubicBezTo>
                    <a:pt x="1218" y="5015"/>
                    <a:pt x="1216" y="5012"/>
                    <a:pt x="1214" y="5007"/>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12;p38"/>
            <p:cNvSpPr/>
            <p:nvPr/>
          </p:nvSpPr>
          <p:spPr>
            <a:xfrm>
              <a:off x="6109128" y="1874648"/>
              <a:ext cx="64837" cy="181147"/>
            </a:xfrm>
            <a:custGeom>
              <a:avLst/>
              <a:gdLst/>
              <a:ahLst/>
              <a:cxnLst/>
              <a:rect l="l" t="t" r="r" b="b"/>
              <a:pathLst>
                <a:path w="2023" h="5652" extrusionOk="0">
                  <a:moveTo>
                    <a:pt x="1720" y="1"/>
                  </a:moveTo>
                  <a:cubicBezTo>
                    <a:pt x="1390" y="1"/>
                    <a:pt x="455" y="1769"/>
                    <a:pt x="235" y="2510"/>
                  </a:cubicBezTo>
                  <a:cubicBezTo>
                    <a:pt x="1" y="3312"/>
                    <a:pt x="485" y="5651"/>
                    <a:pt x="485" y="5651"/>
                  </a:cubicBezTo>
                  <a:lnTo>
                    <a:pt x="1321" y="4966"/>
                  </a:lnTo>
                  <a:cubicBezTo>
                    <a:pt x="1321" y="4966"/>
                    <a:pt x="1304" y="3964"/>
                    <a:pt x="1204" y="3095"/>
                  </a:cubicBezTo>
                  <a:cubicBezTo>
                    <a:pt x="1237" y="2660"/>
                    <a:pt x="1839" y="1424"/>
                    <a:pt x="1889" y="906"/>
                  </a:cubicBezTo>
                  <a:cubicBezTo>
                    <a:pt x="1939" y="388"/>
                    <a:pt x="2022" y="254"/>
                    <a:pt x="1772" y="20"/>
                  </a:cubicBezTo>
                  <a:cubicBezTo>
                    <a:pt x="1757" y="7"/>
                    <a:pt x="1739" y="1"/>
                    <a:pt x="172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13;p38"/>
            <p:cNvSpPr/>
            <p:nvPr/>
          </p:nvSpPr>
          <p:spPr>
            <a:xfrm>
              <a:off x="6138037" y="1851187"/>
              <a:ext cx="46633" cy="158551"/>
            </a:xfrm>
            <a:custGeom>
              <a:avLst/>
              <a:gdLst/>
              <a:ahLst/>
              <a:cxnLst/>
              <a:rect l="l" t="t" r="r" b="b"/>
              <a:pathLst>
                <a:path w="1455" h="4947" extrusionOk="0">
                  <a:moveTo>
                    <a:pt x="1304" y="1"/>
                  </a:moveTo>
                  <a:lnTo>
                    <a:pt x="1" y="151"/>
                  </a:lnTo>
                  <a:lnTo>
                    <a:pt x="201" y="4946"/>
                  </a:lnTo>
                  <a:lnTo>
                    <a:pt x="1455" y="4779"/>
                  </a:lnTo>
                  <a:cubicBezTo>
                    <a:pt x="1455" y="4395"/>
                    <a:pt x="1354" y="168"/>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14;p38"/>
            <p:cNvSpPr/>
            <p:nvPr/>
          </p:nvSpPr>
          <p:spPr>
            <a:xfrm>
              <a:off x="6086629" y="1940799"/>
              <a:ext cx="159096" cy="211370"/>
            </a:xfrm>
            <a:custGeom>
              <a:avLst/>
              <a:gdLst/>
              <a:ahLst/>
              <a:cxnLst/>
              <a:rect l="l" t="t" r="r" b="b"/>
              <a:pathLst>
                <a:path w="4964" h="6595" extrusionOk="0">
                  <a:moveTo>
                    <a:pt x="3032" y="0"/>
                  </a:moveTo>
                  <a:cubicBezTo>
                    <a:pt x="2348" y="0"/>
                    <a:pt x="1545" y="958"/>
                    <a:pt x="1271" y="1415"/>
                  </a:cubicBezTo>
                  <a:cubicBezTo>
                    <a:pt x="1104" y="1666"/>
                    <a:pt x="1020" y="1966"/>
                    <a:pt x="1020" y="2267"/>
                  </a:cubicBezTo>
                  <a:cubicBezTo>
                    <a:pt x="1037" y="3203"/>
                    <a:pt x="686" y="4105"/>
                    <a:pt x="51" y="4807"/>
                  </a:cubicBezTo>
                  <a:lnTo>
                    <a:pt x="1" y="4857"/>
                  </a:lnTo>
                  <a:lnTo>
                    <a:pt x="1204" y="6595"/>
                  </a:lnTo>
                  <a:cubicBezTo>
                    <a:pt x="1889" y="6311"/>
                    <a:pt x="2524" y="5910"/>
                    <a:pt x="3042" y="5375"/>
                  </a:cubicBezTo>
                  <a:cubicBezTo>
                    <a:pt x="3710" y="4657"/>
                    <a:pt x="4278" y="3637"/>
                    <a:pt x="4228" y="3203"/>
                  </a:cubicBezTo>
                  <a:cubicBezTo>
                    <a:pt x="4429" y="3119"/>
                    <a:pt x="4612" y="3002"/>
                    <a:pt x="4780" y="2869"/>
                  </a:cubicBezTo>
                  <a:cubicBezTo>
                    <a:pt x="4963" y="2702"/>
                    <a:pt x="4930" y="1649"/>
                    <a:pt x="4880" y="1432"/>
                  </a:cubicBezTo>
                  <a:cubicBezTo>
                    <a:pt x="4863" y="1332"/>
                    <a:pt x="4729" y="1231"/>
                    <a:pt x="4579" y="1131"/>
                  </a:cubicBezTo>
                  <a:cubicBezTo>
                    <a:pt x="4445" y="1047"/>
                    <a:pt x="4295" y="964"/>
                    <a:pt x="4145" y="897"/>
                  </a:cubicBezTo>
                  <a:cubicBezTo>
                    <a:pt x="4211" y="780"/>
                    <a:pt x="4195" y="646"/>
                    <a:pt x="4095" y="546"/>
                  </a:cubicBezTo>
                  <a:cubicBezTo>
                    <a:pt x="4095" y="546"/>
                    <a:pt x="4078" y="546"/>
                    <a:pt x="4078" y="530"/>
                  </a:cubicBezTo>
                  <a:cubicBezTo>
                    <a:pt x="3927" y="463"/>
                    <a:pt x="3777" y="429"/>
                    <a:pt x="3627" y="413"/>
                  </a:cubicBezTo>
                  <a:cubicBezTo>
                    <a:pt x="3593" y="296"/>
                    <a:pt x="3510" y="179"/>
                    <a:pt x="3409" y="112"/>
                  </a:cubicBezTo>
                  <a:cubicBezTo>
                    <a:pt x="3343" y="78"/>
                    <a:pt x="3293" y="45"/>
                    <a:pt x="3226" y="28"/>
                  </a:cubicBezTo>
                  <a:cubicBezTo>
                    <a:pt x="3163" y="9"/>
                    <a:pt x="3098" y="0"/>
                    <a:pt x="3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5;p38"/>
            <p:cNvSpPr/>
            <p:nvPr/>
          </p:nvSpPr>
          <p:spPr>
            <a:xfrm>
              <a:off x="6155729" y="1946536"/>
              <a:ext cx="47146" cy="51953"/>
            </a:xfrm>
            <a:custGeom>
              <a:avLst/>
              <a:gdLst/>
              <a:ahLst/>
              <a:cxnLst/>
              <a:rect l="l" t="t" r="r" b="b"/>
              <a:pathLst>
                <a:path w="1471" h="1621" extrusionOk="0">
                  <a:moveTo>
                    <a:pt x="1173" y="1"/>
                  </a:moveTo>
                  <a:cubicBezTo>
                    <a:pt x="1127" y="1"/>
                    <a:pt x="1080" y="11"/>
                    <a:pt x="1036" y="33"/>
                  </a:cubicBezTo>
                  <a:cubicBezTo>
                    <a:pt x="752" y="133"/>
                    <a:pt x="502" y="284"/>
                    <a:pt x="284" y="501"/>
                  </a:cubicBezTo>
                  <a:cubicBezTo>
                    <a:pt x="34" y="835"/>
                    <a:pt x="0" y="1587"/>
                    <a:pt x="0" y="1604"/>
                  </a:cubicBezTo>
                  <a:lnTo>
                    <a:pt x="0" y="1620"/>
                  </a:lnTo>
                  <a:cubicBezTo>
                    <a:pt x="17" y="1587"/>
                    <a:pt x="301" y="902"/>
                    <a:pt x="619" y="601"/>
                  </a:cubicBezTo>
                  <a:cubicBezTo>
                    <a:pt x="869" y="401"/>
                    <a:pt x="1170" y="284"/>
                    <a:pt x="1471" y="234"/>
                  </a:cubicBezTo>
                  <a:cubicBezTo>
                    <a:pt x="1434" y="85"/>
                    <a:pt x="1305" y="1"/>
                    <a:pt x="11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16;p38"/>
            <p:cNvSpPr/>
            <p:nvPr/>
          </p:nvSpPr>
          <p:spPr>
            <a:xfrm>
              <a:off x="6189445" y="1957753"/>
              <a:ext cx="32178" cy="37531"/>
            </a:xfrm>
            <a:custGeom>
              <a:avLst/>
              <a:gdLst/>
              <a:ahLst/>
              <a:cxnLst/>
              <a:rect l="l" t="t" r="r" b="b"/>
              <a:pathLst>
                <a:path w="1004" h="1171" extrusionOk="0">
                  <a:moveTo>
                    <a:pt x="870" y="1"/>
                  </a:moveTo>
                  <a:cubicBezTo>
                    <a:pt x="452" y="285"/>
                    <a:pt x="151" y="702"/>
                    <a:pt x="1" y="1170"/>
                  </a:cubicBezTo>
                  <a:cubicBezTo>
                    <a:pt x="268" y="853"/>
                    <a:pt x="586" y="585"/>
                    <a:pt x="937" y="368"/>
                  </a:cubicBezTo>
                  <a:cubicBezTo>
                    <a:pt x="1003" y="251"/>
                    <a:pt x="987" y="117"/>
                    <a:pt x="887" y="17"/>
                  </a:cubicBezTo>
                  <a:cubicBezTo>
                    <a:pt x="887" y="17"/>
                    <a:pt x="870" y="17"/>
                    <a:pt x="8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17;p38"/>
            <p:cNvSpPr/>
            <p:nvPr/>
          </p:nvSpPr>
          <p:spPr>
            <a:xfrm>
              <a:off x="6218387" y="1977047"/>
              <a:ext cx="27339" cy="66408"/>
            </a:xfrm>
            <a:custGeom>
              <a:avLst/>
              <a:gdLst/>
              <a:ahLst/>
              <a:cxnLst/>
              <a:rect l="l" t="t" r="r" b="b"/>
              <a:pathLst>
                <a:path w="853" h="2072" extrusionOk="0">
                  <a:moveTo>
                    <a:pt x="468" y="0"/>
                  </a:moveTo>
                  <a:cubicBezTo>
                    <a:pt x="468" y="0"/>
                    <a:pt x="468" y="0"/>
                    <a:pt x="468" y="17"/>
                  </a:cubicBezTo>
                  <a:cubicBezTo>
                    <a:pt x="134" y="602"/>
                    <a:pt x="0" y="1270"/>
                    <a:pt x="100" y="1938"/>
                  </a:cubicBezTo>
                  <a:lnTo>
                    <a:pt x="117" y="2072"/>
                  </a:lnTo>
                  <a:cubicBezTo>
                    <a:pt x="318" y="1988"/>
                    <a:pt x="501" y="1871"/>
                    <a:pt x="669" y="1738"/>
                  </a:cubicBezTo>
                  <a:cubicBezTo>
                    <a:pt x="852" y="1571"/>
                    <a:pt x="819" y="518"/>
                    <a:pt x="769" y="301"/>
                  </a:cubicBezTo>
                  <a:cubicBezTo>
                    <a:pt x="752" y="201"/>
                    <a:pt x="618" y="100"/>
                    <a:pt x="468"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18;p38"/>
            <p:cNvSpPr/>
            <p:nvPr/>
          </p:nvSpPr>
          <p:spPr>
            <a:xfrm>
              <a:off x="6138037" y="1822278"/>
              <a:ext cx="41825" cy="40223"/>
            </a:xfrm>
            <a:custGeom>
              <a:avLst/>
              <a:gdLst/>
              <a:ahLst/>
              <a:cxnLst/>
              <a:rect l="l" t="t" r="r" b="b"/>
              <a:pathLst>
                <a:path w="1305" h="1255" extrusionOk="0">
                  <a:moveTo>
                    <a:pt x="569" y="0"/>
                  </a:moveTo>
                  <a:lnTo>
                    <a:pt x="1" y="1053"/>
                  </a:lnTo>
                  <a:cubicBezTo>
                    <a:pt x="201" y="1170"/>
                    <a:pt x="419" y="1237"/>
                    <a:pt x="653" y="1253"/>
                  </a:cubicBezTo>
                  <a:cubicBezTo>
                    <a:pt x="668" y="1254"/>
                    <a:pt x="683" y="1255"/>
                    <a:pt x="697" y="1255"/>
                  </a:cubicBezTo>
                  <a:cubicBezTo>
                    <a:pt x="948" y="1255"/>
                    <a:pt x="1178" y="1123"/>
                    <a:pt x="1304" y="903"/>
                  </a:cubicBezTo>
                  <a:lnTo>
                    <a:pt x="569" y="0"/>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19;p38"/>
            <p:cNvSpPr/>
            <p:nvPr/>
          </p:nvSpPr>
          <p:spPr>
            <a:xfrm>
              <a:off x="6149832" y="1728019"/>
              <a:ext cx="10737" cy="104739"/>
            </a:xfrm>
            <a:custGeom>
              <a:avLst/>
              <a:gdLst/>
              <a:ahLst/>
              <a:cxnLst/>
              <a:rect l="l" t="t" r="r" b="b"/>
              <a:pathLst>
                <a:path w="335" h="3268" extrusionOk="0">
                  <a:moveTo>
                    <a:pt x="101" y="1"/>
                  </a:moveTo>
                  <a:cubicBezTo>
                    <a:pt x="17" y="686"/>
                    <a:pt x="1" y="1371"/>
                    <a:pt x="51" y="2056"/>
                  </a:cubicBezTo>
                  <a:lnTo>
                    <a:pt x="118" y="3175"/>
                  </a:lnTo>
                  <a:cubicBezTo>
                    <a:pt x="118" y="3238"/>
                    <a:pt x="165" y="3267"/>
                    <a:pt x="216" y="3267"/>
                  </a:cubicBezTo>
                  <a:cubicBezTo>
                    <a:pt x="273" y="3267"/>
                    <a:pt x="335" y="3229"/>
                    <a:pt x="335" y="3158"/>
                  </a:cubicBezTo>
                  <a:lnTo>
                    <a:pt x="101" y="1"/>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0;p38"/>
            <p:cNvSpPr/>
            <p:nvPr/>
          </p:nvSpPr>
          <p:spPr>
            <a:xfrm>
              <a:off x="5542035" y="2055762"/>
              <a:ext cx="621738" cy="437515"/>
            </a:xfrm>
            <a:custGeom>
              <a:avLst/>
              <a:gdLst/>
              <a:ahLst/>
              <a:cxnLst/>
              <a:rect l="l" t="t" r="r" b="b"/>
              <a:pathLst>
                <a:path w="19399" h="13651" extrusionOk="0">
                  <a:moveTo>
                    <a:pt x="18179" y="0"/>
                  </a:moveTo>
                  <a:cubicBezTo>
                    <a:pt x="18179" y="0"/>
                    <a:pt x="8204" y="5464"/>
                    <a:pt x="5080" y="7151"/>
                  </a:cubicBezTo>
                  <a:cubicBezTo>
                    <a:pt x="1939" y="8822"/>
                    <a:pt x="0" y="12197"/>
                    <a:pt x="4228" y="13534"/>
                  </a:cubicBezTo>
                  <a:cubicBezTo>
                    <a:pt x="4477" y="13613"/>
                    <a:pt x="4743" y="13650"/>
                    <a:pt x="5025" y="13650"/>
                  </a:cubicBezTo>
                  <a:cubicBezTo>
                    <a:pt x="9938" y="13650"/>
                    <a:pt x="19399" y="2306"/>
                    <a:pt x="19399" y="2306"/>
                  </a:cubicBezTo>
                  <a:lnTo>
                    <a:pt x="18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1;p38"/>
            <p:cNvSpPr/>
            <p:nvPr/>
          </p:nvSpPr>
          <p:spPr>
            <a:xfrm>
              <a:off x="5247496" y="1992592"/>
              <a:ext cx="491647" cy="500172"/>
            </a:xfrm>
            <a:custGeom>
              <a:avLst/>
              <a:gdLst/>
              <a:ahLst/>
              <a:cxnLst/>
              <a:rect l="l" t="t" r="r" b="b"/>
              <a:pathLst>
                <a:path w="15340" h="15606" extrusionOk="0">
                  <a:moveTo>
                    <a:pt x="3604" y="0"/>
                  </a:moveTo>
                  <a:cubicBezTo>
                    <a:pt x="3475" y="0"/>
                    <a:pt x="3365" y="22"/>
                    <a:pt x="3275" y="66"/>
                  </a:cubicBezTo>
                  <a:cubicBezTo>
                    <a:pt x="1137" y="1119"/>
                    <a:pt x="1" y="4110"/>
                    <a:pt x="1638" y="6867"/>
                  </a:cubicBezTo>
                  <a:cubicBezTo>
                    <a:pt x="3275" y="9624"/>
                    <a:pt x="7887" y="13968"/>
                    <a:pt x="10728" y="15605"/>
                  </a:cubicBezTo>
                  <a:cubicBezTo>
                    <a:pt x="12265" y="13166"/>
                    <a:pt x="15339" y="7819"/>
                    <a:pt x="15339" y="7819"/>
                  </a:cubicBezTo>
                  <a:cubicBezTo>
                    <a:pt x="15339" y="7819"/>
                    <a:pt x="6071" y="0"/>
                    <a:pt x="3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2;p38"/>
            <p:cNvSpPr/>
            <p:nvPr/>
          </p:nvSpPr>
          <p:spPr>
            <a:xfrm>
              <a:off x="5431719" y="1392936"/>
              <a:ext cx="579464" cy="510653"/>
            </a:xfrm>
            <a:custGeom>
              <a:avLst/>
              <a:gdLst/>
              <a:ahLst/>
              <a:cxnLst/>
              <a:rect l="l" t="t" r="r" b="b"/>
              <a:pathLst>
                <a:path w="18080" h="15933" extrusionOk="0">
                  <a:moveTo>
                    <a:pt x="12671" y="0"/>
                  </a:moveTo>
                  <a:cubicBezTo>
                    <a:pt x="12332" y="0"/>
                    <a:pt x="11980" y="72"/>
                    <a:pt x="11630" y="230"/>
                  </a:cubicBezTo>
                  <a:cubicBezTo>
                    <a:pt x="11195" y="430"/>
                    <a:pt x="11028" y="798"/>
                    <a:pt x="10660" y="1099"/>
                  </a:cubicBezTo>
                  <a:cubicBezTo>
                    <a:pt x="10106" y="602"/>
                    <a:pt x="9391" y="337"/>
                    <a:pt x="8660" y="337"/>
                  </a:cubicBezTo>
                  <a:cubicBezTo>
                    <a:pt x="8334" y="337"/>
                    <a:pt x="8005" y="389"/>
                    <a:pt x="7686" y="497"/>
                  </a:cubicBezTo>
                  <a:cubicBezTo>
                    <a:pt x="6667" y="848"/>
                    <a:pt x="5915" y="1734"/>
                    <a:pt x="5731" y="2803"/>
                  </a:cubicBezTo>
                  <a:cubicBezTo>
                    <a:pt x="5371" y="2424"/>
                    <a:pt x="4845" y="2233"/>
                    <a:pt x="4314" y="2233"/>
                  </a:cubicBezTo>
                  <a:cubicBezTo>
                    <a:pt x="3908" y="2233"/>
                    <a:pt x="3498" y="2345"/>
                    <a:pt x="3158" y="2569"/>
                  </a:cubicBezTo>
                  <a:cubicBezTo>
                    <a:pt x="2373" y="3121"/>
                    <a:pt x="1955" y="4073"/>
                    <a:pt x="2072" y="5042"/>
                  </a:cubicBezTo>
                  <a:cubicBezTo>
                    <a:pt x="1253" y="5142"/>
                    <a:pt x="552" y="5744"/>
                    <a:pt x="351" y="6562"/>
                  </a:cubicBezTo>
                  <a:cubicBezTo>
                    <a:pt x="201" y="7398"/>
                    <a:pt x="568" y="8250"/>
                    <a:pt x="1270" y="8718"/>
                  </a:cubicBezTo>
                  <a:cubicBezTo>
                    <a:pt x="518" y="9269"/>
                    <a:pt x="0" y="10656"/>
                    <a:pt x="568" y="11525"/>
                  </a:cubicBezTo>
                  <a:cubicBezTo>
                    <a:pt x="1061" y="12287"/>
                    <a:pt x="2288" y="12608"/>
                    <a:pt x="3211" y="12608"/>
                  </a:cubicBezTo>
                  <a:cubicBezTo>
                    <a:pt x="3321" y="12608"/>
                    <a:pt x="3426" y="12603"/>
                    <a:pt x="3526" y="12594"/>
                  </a:cubicBezTo>
                  <a:lnTo>
                    <a:pt x="3526" y="12594"/>
                  </a:lnTo>
                  <a:cubicBezTo>
                    <a:pt x="3292" y="13563"/>
                    <a:pt x="4061" y="14365"/>
                    <a:pt x="4980" y="14532"/>
                  </a:cubicBezTo>
                  <a:cubicBezTo>
                    <a:pt x="5095" y="14553"/>
                    <a:pt x="5212" y="14563"/>
                    <a:pt x="5328" y="14563"/>
                  </a:cubicBezTo>
                  <a:cubicBezTo>
                    <a:pt x="5780" y="14563"/>
                    <a:pt x="6221" y="14411"/>
                    <a:pt x="6567" y="14131"/>
                  </a:cubicBezTo>
                  <a:cubicBezTo>
                    <a:pt x="6634" y="14215"/>
                    <a:pt x="6684" y="14315"/>
                    <a:pt x="6751" y="14399"/>
                  </a:cubicBezTo>
                  <a:cubicBezTo>
                    <a:pt x="7205" y="15061"/>
                    <a:pt x="7795" y="15425"/>
                    <a:pt x="8446" y="15425"/>
                  </a:cubicBezTo>
                  <a:cubicBezTo>
                    <a:pt x="8895" y="15425"/>
                    <a:pt x="9374" y="15252"/>
                    <a:pt x="9858" y="14883"/>
                  </a:cubicBezTo>
                  <a:cubicBezTo>
                    <a:pt x="10176" y="15533"/>
                    <a:pt x="10830" y="15933"/>
                    <a:pt x="11541" y="15933"/>
                  </a:cubicBezTo>
                  <a:cubicBezTo>
                    <a:pt x="11653" y="15933"/>
                    <a:pt x="11766" y="15923"/>
                    <a:pt x="11880" y="15903"/>
                  </a:cubicBezTo>
                  <a:cubicBezTo>
                    <a:pt x="12665" y="15752"/>
                    <a:pt x="13467" y="15234"/>
                    <a:pt x="13501" y="14432"/>
                  </a:cubicBezTo>
                  <a:cubicBezTo>
                    <a:pt x="13761" y="14537"/>
                    <a:pt x="14031" y="14587"/>
                    <a:pt x="14298" y="14587"/>
                  </a:cubicBezTo>
                  <a:cubicBezTo>
                    <a:pt x="15008" y="14587"/>
                    <a:pt x="15695" y="14233"/>
                    <a:pt x="16107" y="13613"/>
                  </a:cubicBezTo>
                  <a:cubicBezTo>
                    <a:pt x="16625" y="12761"/>
                    <a:pt x="16508" y="11542"/>
                    <a:pt x="15740" y="10923"/>
                  </a:cubicBezTo>
                  <a:lnTo>
                    <a:pt x="15740" y="10923"/>
                  </a:lnTo>
                  <a:cubicBezTo>
                    <a:pt x="15777" y="10925"/>
                    <a:pt x="15814" y="10926"/>
                    <a:pt x="15851" y="10926"/>
                  </a:cubicBezTo>
                  <a:cubicBezTo>
                    <a:pt x="16744" y="10926"/>
                    <a:pt x="17556" y="10353"/>
                    <a:pt x="17828" y="9486"/>
                  </a:cubicBezTo>
                  <a:cubicBezTo>
                    <a:pt x="18079" y="8601"/>
                    <a:pt x="17661" y="7364"/>
                    <a:pt x="16843" y="6947"/>
                  </a:cubicBezTo>
                  <a:cubicBezTo>
                    <a:pt x="17528" y="6278"/>
                    <a:pt x="17678" y="5209"/>
                    <a:pt x="17210" y="4374"/>
                  </a:cubicBezTo>
                  <a:cubicBezTo>
                    <a:pt x="16872" y="3749"/>
                    <a:pt x="16220" y="3378"/>
                    <a:pt x="15538" y="3378"/>
                  </a:cubicBezTo>
                  <a:cubicBezTo>
                    <a:pt x="15344" y="3378"/>
                    <a:pt x="15147" y="3408"/>
                    <a:pt x="14955" y="3471"/>
                  </a:cubicBezTo>
                  <a:cubicBezTo>
                    <a:pt x="15690" y="1736"/>
                    <a:pt x="14338" y="0"/>
                    <a:pt x="1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3;p38"/>
            <p:cNvSpPr/>
            <p:nvPr/>
          </p:nvSpPr>
          <p:spPr>
            <a:xfrm>
              <a:off x="5550593" y="1541648"/>
              <a:ext cx="348640" cy="581611"/>
            </a:xfrm>
            <a:custGeom>
              <a:avLst/>
              <a:gdLst/>
              <a:ahLst/>
              <a:cxnLst/>
              <a:rect l="l" t="t" r="r" b="b"/>
              <a:pathLst>
                <a:path w="10878" h="18147" extrusionOk="0">
                  <a:moveTo>
                    <a:pt x="9525" y="1"/>
                  </a:moveTo>
                  <a:cubicBezTo>
                    <a:pt x="9458" y="151"/>
                    <a:pt x="9525" y="636"/>
                    <a:pt x="9240" y="1120"/>
                  </a:cubicBezTo>
                  <a:cubicBezTo>
                    <a:pt x="8856" y="1789"/>
                    <a:pt x="6367" y="1555"/>
                    <a:pt x="5498" y="1872"/>
                  </a:cubicBezTo>
                  <a:cubicBezTo>
                    <a:pt x="4462" y="2223"/>
                    <a:pt x="4211" y="2474"/>
                    <a:pt x="3426" y="3159"/>
                  </a:cubicBezTo>
                  <a:cubicBezTo>
                    <a:pt x="3178" y="2197"/>
                    <a:pt x="2753" y="1617"/>
                    <a:pt x="2127" y="1617"/>
                  </a:cubicBezTo>
                  <a:cubicBezTo>
                    <a:pt x="2035" y="1617"/>
                    <a:pt x="1939" y="1629"/>
                    <a:pt x="1839" y="1655"/>
                  </a:cubicBezTo>
                  <a:cubicBezTo>
                    <a:pt x="986" y="1856"/>
                    <a:pt x="1421" y="4312"/>
                    <a:pt x="1939" y="4579"/>
                  </a:cubicBezTo>
                  <a:cubicBezTo>
                    <a:pt x="2190" y="4705"/>
                    <a:pt x="2390" y="4738"/>
                    <a:pt x="2531" y="4738"/>
                  </a:cubicBezTo>
                  <a:cubicBezTo>
                    <a:pt x="2690" y="4738"/>
                    <a:pt x="2774" y="4696"/>
                    <a:pt x="2774" y="4696"/>
                  </a:cubicBezTo>
                  <a:lnTo>
                    <a:pt x="2774" y="4696"/>
                  </a:lnTo>
                  <a:cubicBezTo>
                    <a:pt x="2774" y="4696"/>
                    <a:pt x="3092" y="8823"/>
                    <a:pt x="2707" y="9959"/>
                  </a:cubicBezTo>
                  <a:cubicBezTo>
                    <a:pt x="2323" y="11079"/>
                    <a:pt x="1187" y="11697"/>
                    <a:pt x="1" y="12081"/>
                  </a:cubicBezTo>
                  <a:cubicBezTo>
                    <a:pt x="1037" y="14003"/>
                    <a:pt x="4512" y="17512"/>
                    <a:pt x="6083" y="18146"/>
                  </a:cubicBezTo>
                  <a:cubicBezTo>
                    <a:pt x="7235" y="17862"/>
                    <a:pt x="8455" y="12148"/>
                    <a:pt x="8455" y="12148"/>
                  </a:cubicBezTo>
                  <a:cubicBezTo>
                    <a:pt x="8455" y="12148"/>
                    <a:pt x="7369" y="11964"/>
                    <a:pt x="6985" y="11547"/>
                  </a:cubicBezTo>
                  <a:cubicBezTo>
                    <a:pt x="6417" y="10928"/>
                    <a:pt x="6567" y="10143"/>
                    <a:pt x="6601" y="9842"/>
                  </a:cubicBezTo>
                  <a:cubicBezTo>
                    <a:pt x="6617" y="9580"/>
                    <a:pt x="6505" y="7936"/>
                    <a:pt x="7210" y="7936"/>
                  </a:cubicBezTo>
                  <a:cubicBezTo>
                    <a:pt x="7224" y="7936"/>
                    <a:pt x="7238" y="7936"/>
                    <a:pt x="7252" y="7938"/>
                  </a:cubicBezTo>
                  <a:cubicBezTo>
                    <a:pt x="7352" y="7938"/>
                    <a:pt x="7453" y="7954"/>
                    <a:pt x="7553" y="7971"/>
                  </a:cubicBezTo>
                  <a:cubicBezTo>
                    <a:pt x="7932" y="8043"/>
                    <a:pt x="8282" y="8079"/>
                    <a:pt x="8591" y="8079"/>
                  </a:cubicBezTo>
                  <a:cubicBezTo>
                    <a:pt x="9140" y="8079"/>
                    <a:pt x="9563" y="7967"/>
                    <a:pt x="9809" y="7754"/>
                  </a:cubicBezTo>
                  <a:cubicBezTo>
                    <a:pt x="10059" y="7537"/>
                    <a:pt x="10043" y="6584"/>
                    <a:pt x="10193" y="5682"/>
                  </a:cubicBezTo>
                  <a:cubicBezTo>
                    <a:pt x="10310" y="4997"/>
                    <a:pt x="10845" y="4930"/>
                    <a:pt x="10861" y="4696"/>
                  </a:cubicBezTo>
                  <a:cubicBezTo>
                    <a:pt x="10878" y="4128"/>
                    <a:pt x="10043" y="4663"/>
                    <a:pt x="10143" y="2323"/>
                  </a:cubicBezTo>
                  <a:cubicBezTo>
                    <a:pt x="10109" y="1037"/>
                    <a:pt x="9875" y="385"/>
                    <a:pt x="9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4;p38"/>
            <p:cNvSpPr/>
            <p:nvPr/>
          </p:nvSpPr>
          <p:spPr>
            <a:xfrm>
              <a:off x="5550593" y="1668566"/>
              <a:ext cx="271015" cy="454693"/>
            </a:xfrm>
            <a:custGeom>
              <a:avLst/>
              <a:gdLst/>
              <a:ahLst/>
              <a:cxnLst/>
              <a:rect l="l" t="t" r="r" b="b"/>
              <a:pathLst>
                <a:path w="8456" h="14187" extrusionOk="0">
                  <a:moveTo>
                    <a:pt x="3292" y="1"/>
                  </a:moveTo>
                  <a:cubicBezTo>
                    <a:pt x="3175" y="619"/>
                    <a:pt x="2774" y="736"/>
                    <a:pt x="2774" y="736"/>
                  </a:cubicBezTo>
                  <a:cubicBezTo>
                    <a:pt x="2774" y="736"/>
                    <a:pt x="3092" y="4863"/>
                    <a:pt x="2707" y="5999"/>
                  </a:cubicBezTo>
                  <a:cubicBezTo>
                    <a:pt x="2323" y="7119"/>
                    <a:pt x="1187" y="7737"/>
                    <a:pt x="1" y="8121"/>
                  </a:cubicBezTo>
                  <a:cubicBezTo>
                    <a:pt x="1037" y="10043"/>
                    <a:pt x="4512" y="13552"/>
                    <a:pt x="6083" y="14186"/>
                  </a:cubicBezTo>
                  <a:cubicBezTo>
                    <a:pt x="7235" y="13902"/>
                    <a:pt x="8455" y="8188"/>
                    <a:pt x="8455" y="8188"/>
                  </a:cubicBezTo>
                  <a:cubicBezTo>
                    <a:pt x="8455" y="8188"/>
                    <a:pt x="7319" y="8054"/>
                    <a:pt x="6985" y="7587"/>
                  </a:cubicBezTo>
                  <a:cubicBezTo>
                    <a:pt x="6550" y="6985"/>
                    <a:pt x="6567" y="6183"/>
                    <a:pt x="6601" y="5882"/>
                  </a:cubicBezTo>
                  <a:cubicBezTo>
                    <a:pt x="6617" y="5620"/>
                    <a:pt x="6505" y="3976"/>
                    <a:pt x="7210" y="3976"/>
                  </a:cubicBezTo>
                  <a:cubicBezTo>
                    <a:pt x="7224" y="3976"/>
                    <a:pt x="7238" y="3976"/>
                    <a:pt x="7252" y="3978"/>
                  </a:cubicBezTo>
                  <a:cubicBezTo>
                    <a:pt x="6433" y="3827"/>
                    <a:pt x="4245" y="3226"/>
                    <a:pt x="3459" y="770"/>
                  </a:cubicBezTo>
                  <a:cubicBezTo>
                    <a:pt x="3426" y="586"/>
                    <a:pt x="3359" y="352"/>
                    <a:pt x="329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5;p38"/>
            <p:cNvSpPr/>
            <p:nvPr/>
          </p:nvSpPr>
          <p:spPr>
            <a:xfrm>
              <a:off x="5609501" y="1610684"/>
              <a:ext cx="38043" cy="61664"/>
            </a:xfrm>
            <a:custGeom>
              <a:avLst/>
              <a:gdLst/>
              <a:ahLst/>
              <a:cxnLst/>
              <a:rect l="l" t="t" r="r" b="b"/>
              <a:pathLst>
                <a:path w="1187" h="1924" extrusionOk="0">
                  <a:moveTo>
                    <a:pt x="260" y="1"/>
                  </a:moveTo>
                  <a:cubicBezTo>
                    <a:pt x="96" y="1"/>
                    <a:pt x="1" y="103"/>
                    <a:pt x="1" y="103"/>
                  </a:cubicBezTo>
                  <a:cubicBezTo>
                    <a:pt x="7" y="102"/>
                    <a:pt x="13" y="102"/>
                    <a:pt x="19" y="102"/>
                  </a:cubicBezTo>
                  <a:cubicBezTo>
                    <a:pt x="620" y="102"/>
                    <a:pt x="702" y="905"/>
                    <a:pt x="702" y="905"/>
                  </a:cubicBezTo>
                  <a:cubicBezTo>
                    <a:pt x="619" y="921"/>
                    <a:pt x="535" y="938"/>
                    <a:pt x="468" y="955"/>
                  </a:cubicBezTo>
                  <a:cubicBezTo>
                    <a:pt x="101" y="1038"/>
                    <a:pt x="134" y="1924"/>
                    <a:pt x="652" y="1924"/>
                  </a:cubicBezTo>
                  <a:cubicBezTo>
                    <a:pt x="1187" y="1924"/>
                    <a:pt x="1120" y="504"/>
                    <a:pt x="602" y="136"/>
                  </a:cubicBezTo>
                  <a:cubicBezTo>
                    <a:pt x="469" y="33"/>
                    <a:pt x="354" y="1"/>
                    <a:pt x="26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26;p38"/>
            <p:cNvSpPr/>
            <p:nvPr/>
          </p:nvSpPr>
          <p:spPr>
            <a:xfrm>
              <a:off x="5825325" y="1632157"/>
              <a:ext cx="27851" cy="27339"/>
            </a:xfrm>
            <a:custGeom>
              <a:avLst/>
              <a:gdLst/>
              <a:ahLst/>
              <a:cxnLst/>
              <a:rect l="l" t="t" r="r" b="b"/>
              <a:pathLst>
                <a:path w="869" h="853" extrusionOk="0">
                  <a:moveTo>
                    <a:pt x="435" y="1"/>
                  </a:moveTo>
                  <a:cubicBezTo>
                    <a:pt x="368" y="1"/>
                    <a:pt x="301" y="17"/>
                    <a:pt x="234" y="51"/>
                  </a:cubicBezTo>
                  <a:cubicBezTo>
                    <a:pt x="201" y="68"/>
                    <a:pt x="167" y="101"/>
                    <a:pt x="134" y="118"/>
                  </a:cubicBezTo>
                  <a:cubicBezTo>
                    <a:pt x="84" y="168"/>
                    <a:pt x="50" y="235"/>
                    <a:pt x="17" y="318"/>
                  </a:cubicBezTo>
                  <a:cubicBezTo>
                    <a:pt x="17" y="352"/>
                    <a:pt x="17" y="385"/>
                    <a:pt x="0" y="418"/>
                  </a:cubicBezTo>
                  <a:cubicBezTo>
                    <a:pt x="17" y="535"/>
                    <a:pt x="50" y="636"/>
                    <a:pt x="117" y="719"/>
                  </a:cubicBezTo>
                  <a:cubicBezTo>
                    <a:pt x="201" y="803"/>
                    <a:pt x="318" y="853"/>
                    <a:pt x="418" y="853"/>
                  </a:cubicBezTo>
                  <a:cubicBezTo>
                    <a:pt x="501" y="853"/>
                    <a:pt x="568" y="836"/>
                    <a:pt x="635" y="803"/>
                  </a:cubicBezTo>
                  <a:cubicBezTo>
                    <a:pt x="668" y="786"/>
                    <a:pt x="702" y="753"/>
                    <a:pt x="735" y="736"/>
                  </a:cubicBezTo>
                  <a:cubicBezTo>
                    <a:pt x="785" y="686"/>
                    <a:pt x="819" y="619"/>
                    <a:pt x="852" y="552"/>
                  </a:cubicBezTo>
                  <a:cubicBezTo>
                    <a:pt x="852" y="502"/>
                    <a:pt x="852" y="469"/>
                    <a:pt x="852" y="435"/>
                  </a:cubicBezTo>
                  <a:cubicBezTo>
                    <a:pt x="869" y="385"/>
                    <a:pt x="852" y="335"/>
                    <a:pt x="836" y="285"/>
                  </a:cubicBezTo>
                  <a:cubicBezTo>
                    <a:pt x="769" y="118"/>
                    <a:pt x="618"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27;p38"/>
            <p:cNvSpPr/>
            <p:nvPr/>
          </p:nvSpPr>
          <p:spPr>
            <a:xfrm>
              <a:off x="5807121" y="1718372"/>
              <a:ext cx="56248" cy="26537"/>
            </a:xfrm>
            <a:custGeom>
              <a:avLst/>
              <a:gdLst/>
              <a:ahLst/>
              <a:cxnLst/>
              <a:rect l="l" t="t" r="r" b="b"/>
              <a:pathLst>
                <a:path w="1755" h="828" extrusionOk="0">
                  <a:moveTo>
                    <a:pt x="0" y="1"/>
                  </a:moveTo>
                  <a:lnTo>
                    <a:pt x="0" y="1"/>
                  </a:lnTo>
                  <a:cubicBezTo>
                    <a:pt x="50" y="419"/>
                    <a:pt x="368" y="753"/>
                    <a:pt x="785" y="820"/>
                  </a:cubicBezTo>
                  <a:cubicBezTo>
                    <a:pt x="822" y="825"/>
                    <a:pt x="858" y="827"/>
                    <a:pt x="894" y="827"/>
                  </a:cubicBezTo>
                  <a:cubicBezTo>
                    <a:pt x="1404" y="827"/>
                    <a:pt x="1754" y="302"/>
                    <a:pt x="1754" y="302"/>
                  </a:cubicBezTo>
                  <a:cubicBezTo>
                    <a:pt x="1754" y="302"/>
                    <a:pt x="1370" y="285"/>
                    <a:pt x="852" y="218"/>
                  </a:cubicBezTo>
                  <a:cubicBezTo>
                    <a:pt x="568" y="185"/>
                    <a:pt x="284" y="10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28;p38"/>
            <p:cNvSpPr/>
            <p:nvPr/>
          </p:nvSpPr>
          <p:spPr>
            <a:xfrm>
              <a:off x="5811928" y="1604851"/>
              <a:ext cx="43941" cy="21441"/>
            </a:xfrm>
            <a:custGeom>
              <a:avLst/>
              <a:gdLst/>
              <a:ahLst/>
              <a:cxnLst/>
              <a:rect l="l" t="t" r="r" b="b"/>
              <a:pathLst>
                <a:path w="1371" h="669" extrusionOk="0">
                  <a:moveTo>
                    <a:pt x="685" y="1"/>
                  </a:moveTo>
                  <a:cubicBezTo>
                    <a:pt x="218" y="17"/>
                    <a:pt x="0" y="669"/>
                    <a:pt x="0" y="669"/>
                  </a:cubicBezTo>
                  <a:cubicBezTo>
                    <a:pt x="218" y="535"/>
                    <a:pt x="452" y="452"/>
                    <a:pt x="685" y="385"/>
                  </a:cubicBezTo>
                  <a:cubicBezTo>
                    <a:pt x="763" y="374"/>
                    <a:pt x="841" y="368"/>
                    <a:pt x="919" y="368"/>
                  </a:cubicBezTo>
                  <a:cubicBezTo>
                    <a:pt x="1073" y="368"/>
                    <a:pt x="1226" y="390"/>
                    <a:pt x="1371" y="435"/>
                  </a:cubicBezTo>
                  <a:cubicBezTo>
                    <a:pt x="1371" y="435"/>
                    <a:pt x="1053"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2"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67" y="4715364"/>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6" name="Google Shape;536;p39"/>
          <p:cNvGrpSpPr/>
          <p:nvPr/>
        </p:nvGrpSpPr>
        <p:grpSpPr>
          <a:xfrm>
            <a:off x="6955526" y="308689"/>
            <a:ext cx="1465547" cy="1458915"/>
            <a:chOff x="7019104" y="3218529"/>
            <a:chExt cx="1577383" cy="1570077"/>
          </a:xfrm>
        </p:grpSpPr>
        <p:sp>
          <p:nvSpPr>
            <p:cNvPr id="537"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9"/>
          <p:cNvGrpSpPr/>
          <p:nvPr/>
        </p:nvGrpSpPr>
        <p:grpSpPr>
          <a:xfrm>
            <a:off x="720000" y="2258601"/>
            <a:ext cx="3481228" cy="2303176"/>
            <a:chOff x="720000" y="2258601"/>
            <a:chExt cx="3481228" cy="2303176"/>
          </a:xfrm>
        </p:grpSpPr>
        <p:grpSp>
          <p:nvGrpSpPr>
            <p:cNvPr id="554" name="Google Shape;554;p39"/>
            <p:cNvGrpSpPr/>
            <p:nvPr/>
          </p:nvGrpSpPr>
          <p:grpSpPr>
            <a:xfrm>
              <a:off x="720000" y="2258601"/>
              <a:ext cx="3481228" cy="2303176"/>
              <a:chOff x="4439941" y="2113720"/>
              <a:chExt cx="3760238" cy="2487768"/>
            </a:xfrm>
          </p:grpSpPr>
          <p:sp>
            <p:nvSpPr>
              <p:cNvPr id="555" name="Google Shape;555;p39"/>
              <p:cNvSpPr/>
              <p:nvPr/>
            </p:nvSpPr>
            <p:spPr>
              <a:xfrm>
                <a:off x="4518174" y="2560578"/>
                <a:ext cx="920533" cy="1660999"/>
              </a:xfrm>
              <a:custGeom>
                <a:avLst/>
                <a:gdLst/>
                <a:ahLst/>
                <a:cxnLst/>
                <a:rect l="l" t="t" r="r" b="b"/>
                <a:pathLst>
                  <a:path w="28628" h="51656" extrusionOk="0">
                    <a:moveTo>
                      <a:pt x="24262" y="6099"/>
                    </a:moveTo>
                    <a:lnTo>
                      <a:pt x="24262" y="21279"/>
                    </a:lnTo>
                    <a:lnTo>
                      <a:pt x="5849" y="21279"/>
                    </a:lnTo>
                    <a:lnTo>
                      <a:pt x="5849" y="19513"/>
                    </a:lnTo>
                    <a:cubicBezTo>
                      <a:pt x="5949" y="19046"/>
                      <a:pt x="6132" y="18596"/>
                      <a:pt x="6382" y="18196"/>
                    </a:cubicBezTo>
                    <a:lnTo>
                      <a:pt x="17946" y="6632"/>
                    </a:lnTo>
                    <a:cubicBezTo>
                      <a:pt x="18330" y="6333"/>
                      <a:pt x="18780" y="6149"/>
                      <a:pt x="19263" y="6099"/>
                    </a:cubicBezTo>
                    <a:close/>
                    <a:moveTo>
                      <a:pt x="19129" y="1"/>
                    </a:moveTo>
                    <a:cubicBezTo>
                      <a:pt x="17946" y="34"/>
                      <a:pt x="16780" y="301"/>
                      <a:pt x="15697" y="767"/>
                    </a:cubicBezTo>
                    <a:cubicBezTo>
                      <a:pt x="14580" y="1200"/>
                      <a:pt x="13547" y="1834"/>
                      <a:pt x="12681" y="2667"/>
                    </a:cubicBezTo>
                    <a:lnTo>
                      <a:pt x="2667" y="12931"/>
                    </a:lnTo>
                    <a:cubicBezTo>
                      <a:pt x="1850" y="13797"/>
                      <a:pt x="1200" y="14831"/>
                      <a:pt x="784" y="15947"/>
                    </a:cubicBezTo>
                    <a:cubicBezTo>
                      <a:pt x="300" y="17030"/>
                      <a:pt x="34" y="18196"/>
                      <a:pt x="1" y="19396"/>
                    </a:cubicBezTo>
                    <a:lnTo>
                      <a:pt x="1" y="50705"/>
                    </a:lnTo>
                    <a:lnTo>
                      <a:pt x="5849" y="50705"/>
                    </a:lnTo>
                    <a:lnTo>
                      <a:pt x="5849" y="51655"/>
                    </a:lnTo>
                    <a:lnTo>
                      <a:pt x="28627" y="51655"/>
                    </a:lnTo>
                    <a:lnTo>
                      <a:pt x="286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4984839" y="3436609"/>
                <a:ext cx="321518" cy="64310"/>
              </a:xfrm>
              <a:custGeom>
                <a:avLst/>
                <a:gdLst/>
                <a:ahLst/>
                <a:cxnLst/>
                <a:rect l="l" t="t" r="r" b="b"/>
                <a:pathLst>
                  <a:path w="9999" h="2000" extrusionOk="0">
                    <a:moveTo>
                      <a:pt x="1334" y="0"/>
                    </a:moveTo>
                    <a:cubicBezTo>
                      <a:pt x="1" y="0"/>
                      <a:pt x="1" y="2000"/>
                      <a:pt x="1334" y="2000"/>
                    </a:cubicBezTo>
                    <a:lnTo>
                      <a:pt x="8999" y="2000"/>
                    </a:lnTo>
                    <a:cubicBezTo>
                      <a:pt x="9549" y="2000"/>
                      <a:pt x="9998" y="1550"/>
                      <a:pt x="9998" y="1000"/>
                    </a:cubicBezTo>
                    <a:cubicBezTo>
                      <a:pt x="9998" y="450"/>
                      <a:pt x="9549" y="0"/>
                      <a:pt x="8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chemeClr val="lt1">
                  <a:alpha val="459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6071968" y="2475914"/>
                <a:ext cx="1290219" cy="1240958"/>
              </a:xfrm>
              <a:custGeom>
                <a:avLst/>
                <a:gdLst/>
                <a:ahLst/>
                <a:cxnLst/>
                <a:rect l="l" t="t" r="r" b="b"/>
                <a:pathLst>
                  <a:path w="40125" h="38593" extrusionOk="0">
                    <a:moveTo>
                      <a:pt x="20829" y="1"/>
                    </a:moveTo>
                    <a:cubicBezTo>
                      <a:pt x="13014" y="1"/>
                      <a:pt x="5983" y="4700"/>
                      <a:pt x="3000" y="11915"/>
                    </a:cubicBezTo>
                    <a:cubicBezTo>
                      <a:pt x="1" y="19113"/>
                      <a:pt x="1667" y="27428"/>
                      <a:pt x="7182" y="32943"/>
                    </a:cubicBezTo>
                    <a:cubicBezTo>
                      <a:pt x="10872" y="36633"/>
                      <a:pt x="15807" y="38593"/>
                      <a:pt x="20830" y="38593"/>
                    </a:cubicBezTo>
                    <a:cubicBezTo>
                      <a:pt x="23316" y="38593"/>
                      <a:pt x="25822" y="38113"/>
                      <a:pt x="28211" y="37126"/>
                    </a:cubicBezTo>
                    <a:cubicBezTo>
                      <a:pt x="35426" y="34143"/>
                      <a:pt x="40125" y="27095"/>
                      <a:pt x="40125" y="19296"/>
                    </a:cubicBezTo>
                    <a:cubicBezTo>
                      <a:pt x="40125" y="8632"/>
                      <a:pt x="31477" y="1"/>
                      <a:pt x="20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6384868" y="2740067"/>
                <a:ext cx="713166" cy="712651"/>
              </a:xfrm>
              <a:custGeom>
                <a:avLst/>
                <a:gdLst/>
                <a:ahLst/>
                <a:cxnLst/>
                <a:rect l="l" t="t" r="r" b="b"/>
                <a:pathLst>
                  <a:path w="22179" h="22163" extrusionOk="0">
                    <a:moveTo>
                      <a:pt x="8682" y="1"/>
                    </a:moveTo>
                    <a:cubicBezTo>
                      <a:pt x="8149" y="1"/>
                      <a:pt x="7716" y="434"/>
                      <a:pt x="7716" y="967"/>
                    </a:cubicBezTo>
                    <a:lnTo>
                      <a:pt x="7716" y="7716"/>
                    </a:lnTo>
                    <a:lnTo>
                      <a:pt x="967" y="7716"/>
                    </a:lnTo>
                    <a:cubicBezTo>
                      <a:pt x="957" y="7715"/>
                      <a:pt x="947" y="7715"/>
                      <a:pt x="937" y="7715"/>
                    </a:cubicBezTo>
                    <a:cubicBezTo>
                      <a:pt x="418" y="7715"/>
                      <a:pt x="1" y="8142"/>
                      <a:pt x="1" y="8665"/>
                    </a:cubicBezTo>
                    <a:lnTo>
                      <a:pt x="1" y="13498"/>
                    </a:lnTo>
                    <a:cubicBezTo>
                      <a:pt x="1" y="14014"/>
                      <a:pt x="434" y="14447"/>
                      <a:pt x="967" y="14447"/>
                    </a:cubicBezTo>
                    <a:lnTo>
                      <a:pt x="7716" y="14447"/>
                    </a:lnTo>
                    <a:lnTo>
                      <a:pt x="7716" y="21196"/>
                    </a:lnTo>
                    <a:cubicBezTo>
                      <a:pt x="7716" y="21729"/>
                      <a:pt x="8149" y="22162"/>
                      <a:pt x="8682" y="22162"/>
                    </a:cubicBezTo>
                    <a:lnTo>
                      <a:pt x="13498" y="22162"/>
                    </a:lnTo>
                    <a:cubicBezTo>
                      <a:pt x="14031" y="22162"/>
                      <a:pt x="14464" y="21729"/>
                      <a:pt x="14464" y="21196"/>
                    </a:cubicBezTo>
                    <a:lnTo>
                      <a:pt x="14464" y="14447"/>
                    </a:lnTo>
                    <a:lnTo>
                      <a:pt x="21212" y="14447"/>
                    </a:lnTo>
                    <a:cubicBezTo>
                      <a:pt x="21746" y="14447"/>
                      <a:pt x="22179" y="14014"/>
                      <a:pt x="22179" y="13498"/>
                    </a:cubicBezTo>
                    <a:lnTo>
                      <a:pt x="22179" y="8665"/>
                    </a:lnTo>
                    <a:cubicBezTo>
                      <a:pt x="22179" y="8142"/>
                      <a:pt x="21762" y="7715"/>
                      <a:pt x="21242" y="7715"/>
                    </a:cubicBezTo>
                    <a:cubicBezTo>
                      <a:pt x="21232" y="7715"/>
                      <a:pt x="21222" y="7715"/>
                      <a:pt x="21212" y="7716"/>
                    </a:cubicBezTo>
                    <a:lnTo>
                      <a:pt x="14464" y="7716"/>
                    </a:lnTo>
                    <a:lnTo>
                      <a:pt x="14464" y="967"/>
                    </a:lnTo>
                    <a:cubicBezTo>
                      <a:pt x="14464" y="434"/>
                      <a:pt x="14031" y="1"/>
                      <a:pt x="13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rgbClr val="0B1F2C">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027187" y="3780056"/>
                <a:ext cx="853522" cy="821432"/>
              </a:xfrm>
              <a:custGeom>
                <a:avLst/>
                <a:gdLst/>
                <a:ahLst/>
                <a:cxnLst/>
                <a:rect l="l" t="t" r="r" b="b"/>
                <a:pathLst>
                  <a:path w="26544" h="25546" extrusionOk="0">
                    <a:moveTo>
                      <a:pt x="13780" y="0"/>
                    </a:moveTo>
                    <a:cubicBezTo>
                      <a:pt x="8615" y="0"/>
                      <a:pt x="3949" y="3116"/>
                      <a:pt x="1966" y="7882"/>
                    </a:cubicBezTo>
                    <a:cubicBezTo>
                      <a:pt x="0" y="12664"/>
                      <a:pt x="1083" y="18146"/>
                      <a:pt x="4749" y="21812"/>
                    </a:cubicBezTo>
                    <a:cubicBezTo>
                      <a:pt x="7190" y="24253"/>
                      <a:pt x="10459" y="25545"/>
                      <a:pt x="13782" y="25545"/>
                    </a:cubicBezTo>
                    <a:cubicBezTo>
                      <a:pt x="15426" y="25545"/>
                      <a:pt x="17085" y="25229"/>
                      <a:pt x="18663" y="24578"/>
                    </a:cubicBezTo>
                    <a:cubicBezTo>
                      <a:pt x="23445" y="22595"/>
                      <a:pt x="26544" y="17946"/>
                      <a:pt x="26544" y="12780"/>
                    </a:cubicBezTo>
                    <a:cubicBezTo>
                      <a:pt x="26544" y="5715"/>
                      <a:pt x="20829" y="0"/>
                      <a:pt x="13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5163814" y="3907036"/>
                <a:ext cx="590462" cy="567632"/>
              </a:xfrm>
              <a:custGeom>
                <a:avLst/>
                <a:gdLst/>
                <a:ahLst/>
                <a:cxnLst/>
                <a:rect l="l" t="t" r="r" b="b"/>
                <a:pathLst>
                  <a:path w="18363" h="17653" extrusionOk="0">
                    <a:moveTo>
                      <a:pt x="9531" y="0"/>
                    </a:moveTo>
                    <a:cubicBezTo>
                      <a:pt x="5949" y="0"/>
                      <a:pt x="2733" y="2150"/>
                      <a:pt x="1367" y="5449"/>
                    </a:cubicBezTo>
                    <a:cubicBezTo>
                      <a:pt x="0" y="8748"/>
                      <a:pt x="750"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397" y="0"/>
                      <a:pt x="9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5344911" y="4097233"/>
                <a:ext cx="218622" cy="187271"/>
              </a:xfrm>
              <a:custGeom>
                <a:avLst/>
                <a:gdLst/>
                <a:ahLst/>
                <a:cxnLst/>
                <a:rect l="l" t="t" r="r" b="b"/>
                <a:pathLst>
                  <a:path w="6799" h="5824" extrusionOk="0">
                    <a:moveTo>
                      <a:pt x="3899" y="0"/>
                    </a:moveTo>
                    <a:cubicBezTo>
                      <a:pt x="1300" y="0"/>
                      <a:pt x="0" y="3133"/>
                      <a:pt x="1833" y="4966"/>
                    </a:cubicBezTo>
                    <a:cubicBezTo>
                      <a:pt x="2426" y="5559"/>
                      <a:pt x="3155" y="5824"/>
                      <a:pt x="3870" y="5824"/>
                    </a:cubicBezTo>
                    <a:cubicBezTo>
                      <a:pt x="5365" y="5824"/>
                      <a:pt x="6799" y="4664"/>
                      <a:pt x="6799" y="2916"/>
                    </a:cubicBezTo>
                    <a:cubicBezTo>
                      <a:pt x="6799" y="1300"/>
                      <a:pt x="5499" y="0"/>
                      <a:pt x="3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6917998" y="3780056"/>
                <a:ext cx="854069" cy="821432"/>
              </a:xfrm>
              <a:custGeom>
                <a:avLst/>
                <a:gdLst/>
                <a:ahLst/>
                <a:cxnLst/>
                <a:rect l="l" t="t" r="r" b="b"/>
                <a:pathLst>
                  <a:path w="26561" h="25546" extrusionOk="0">
                    <a:moveTo>
                      <a:pt x="13780" y="0"/>
                    </a:moveTo>
                    <a:cubicBezTo>
                      <a:pt x="8615" y="0"/>
                      <a:pt x="3949" y="3116"/>
                      <a:pt x="1983" y="7882"/>
                    </a:cubicBezTo>
                    <a:cubicBezTo>
                      <a:pt x="0" y="12664"/>
                      <a:pt x="1100" y="18146"/>
                      <a:pt x="4749" y="21812"/>
                    </a:cubicBezTo>
                    <a:cubicBezTo>
                      <a:pt x="7190" y="24253"/>
                      <a:pt x="10459" y="25545"/>
                      <a:pt x="13782" y="25545"/>
                    </a:cubicBezTo>
                    <a:cubicBezTo>
                      <a:pt x="15426" y="25545"/>
                      <a:pt x="17085" y="25229"/>
                      <a:pt x="18662" y="24578"/>
                    </a:cubicBezTo>
                    <a:cubicBezTo>
                      <a:pt x="23445" y="22595"/>
                      <a:pt x="26561" y="17946"/>
                      <a:pt x="26561" y="12780"/>
                    </a:cubicBezTo>
                    <a:cubicBezTo>
                      <a:pt x="26561" y="5715"/>
                      <a:pt x="20829" y="0"/>
                      <a:pt x="13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7054624" y="3907036"/>
                <a:ext cx="590462" cy="567632"/>
              </a:xfrm>
              <a:custGeom>
                <a:avLst/>
                <a:gdLst/>
                <a:ahLst/>
                <a:cxnLst/>
                <a:rect l="l" t="t" r="r" b="b"/>
                <a:pathLst>
                  <a:path w="18363" h="17653" extrusionOk="0">
                    <a:moveTo>
                      <a:pt x="9531" y="0"/>
                    </a:moveTo>
                    <a:cubicBezTo>
                      <a:pt x="5965" y="0"/>
                      <a:pt x="2733" y="2150"/>
                      <a:pt x="1366" y="5449"/>
                    </a:cubicBezTo>
                    <a:cubicBezTo>
                      <a:pt x="0" y="8748"/>
                      <a:pt x="767"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413" y="0"/>
                      <a:pt x="9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7235721" y="4097233"/>
                <a:ext cx="219168" cy="187271"/>
              </a:xfrm>
              <a:custGeom>
                <a:avLst/>
                <a:gdLst/>
                <a:ahLst/>
                <a:cxnLst/>
                <a:rect l="l" t="t" r="r" b="b"/>
                <a:pathLst>
                  <a:path w="6816" h="5824" extrusionOk="0">
                    <a:moveTo>
                      <a:pt x="3899" y="0"/>
                    </a:moveTo>
                    <a:cubicBezTo>
                      <a:pt x="1300" y="0"/>
                      <a:pt x="0" y="3133"/>
                      <a:pt x="1833" y="4966"/>
                    </a:cubicBezTo>
                    <a:cubicBezTo>
                      <a:pt x="2426" y="5559"/>
                      <a:pt x="3155" y="5824"/>
                      <a:pt x="3870" y="5824"/>
                    </a:cubicBezTo>
                    <a:cubicBezTo>
                      <a:pt x="5366" y="5824"/>
                      <a:pt x="6804" y="4664"/>
                      <a:pt x="6815" y="2916"/>
                    </a:cubicBezTo>
                    <a:cubicBezTo>
                      <a:pt x="6815" y="1300"/>
                      <a:pt x="5499" y="0"/>
                      <a:pt x="3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9"/>
            <p:cNvSpPr/>
            <p:nvPr/>
          </p:nvSpPr>
          <p:spPr>
            <a:xfrm>
              <a:off x="962900" y="2853050"/>
              <a:ext cx="556925" cy="456390"/>
            </a:xfrm>
            <a:custGeom>
              <a:avLst/>
              <a:gdLst/>
              <a:ahLst/>
              <a:cxnLst/>
              <a:rect l="l" t="t" r="r" b="b"/>
              <a:pathLst>
                <a:path w="22175" h="18172" extrusionOk="0">
                  <a:moveTo>
                    <a:pt x="0" y="18172"/>
                  </a:moveTo>
                  <a:lnTo>
                    <a:pt x="22175" y="18172"/>
                  </a:lnTo>
                  <a:lnTo>
                    <a:pt x="22175" y="0"/>
                  </a:lnTo>
                  <a:lnTo>
                    <a:pt x="15090" y="0"/>
                  </a:lnTo>
                  <a:lnTo>
                    <a:pt x="69" y="15021"/>
                  </a:lnTo>
                  <a:close/>
                </a:path>
              </a:pathLst>
            </a:custGeom>
            <a:solidFill>
              <a:srgbClr val="FFFFFF"/>
            </a:solidFill>
            <a:ln>
              <a:noFill/>
            </a:ln>
          </p:spPr>
        </p:sp>
      </p:grpSp>
      <p:sp>
        <p:nvSpPr>
          <p:cNvPr id="2" name="Rectángulo 1"/>
          <p:cNvSpPr/>
          <p:nvPr/>
        </p:nvSpPr>
        <p:spPr>
          <a:xfrm>
            <a:off x="796325" y="609382"/>
            <a:ext cx="6446188" cy="1415772"/>
          </a:xfrm>
          <a:prstGeom prst="rect">
            <a:avLst/>
          </a:prstGeom>
        </p:spPr>
        <p:txBody>
          <a:bodyPr wrap="square">
            <a:spAutoFit/>
          </a:bodyPr>
          <a:lstStyle/>
          <a:p>
            <a:pPr algn="ctr"/>
            <a:r>
              <a:rPr lang="es-CO" sz="2400" b="1" dirty="0">
                <a:solidFill>
                  <a:srgbClr val="223453"/>
                </a:solidFill>
                <a:latin typeface="Tahoma" panose="020B0604030504040204" pitchFamily="34" charset="0"/>
                <a:ea typeface="Times New Roman" panose="02020603050405020304" pitchFamily="18" charset="0"/>
              </a:rPr>
              <a:t>¿Qué mecanismos </a:t>
            </a:r>
            <a:r>
              <a:rPr lang="es-CO" sz="2400" b="1" dirty="0" smtClean="0">
                <a:solidFill>
                  <a:srgbClr val="223453"/>
                </a:solidFill>
                <a:latin typeface="Tahoma" panose="020B0604030504040204" pitchFamily="34" charset="0"/>
                <a:ea typeface="Times New Roman" panose="02020603050405020304" pitchFamily="18" charset="0"/>
              </a:rPr>
              <a:t>existen para garantizar </a:t>
            </a:r>
            <a:r>
              <a:rPr lang="es-CO" sz="2400" b="1" dirty="0">
                <a:solidFill>
                  <a:srgbClr val="223453"/>
                </a:solidFill>
                <a:latin typeface="Tahoma" panose="020B0604030504040204" pitchFamily="34" charset="0"/>
                <a:ea typeface="Times New Roman" panose="02020603050405020304" pitchFamily="18" charset="0"/>
              </a:rPr>
              <a:t>que el derecho a la SALUD </a:t>
            </a:r>
            <a:r>
              <a:rPr lang="es-CO" sz="2400" b="1" dirty="0" smtClean="0">
                <a:solidFill>
                  <a:srgbClr val="223453"/>
                </a:solidFill>
                <a:latin typeface="Tahoma" panose="020B0604030504040204" pitchFamily="34" charset="0"/>
                <a:ea typeface="Times New Roman" panose="02020603050405020304" pitchFamily="18" charset="0"/>
              </a:rPr>
              <a:t>lo puedan </a:t>
            </a:r>
            <a:r>
              <a:rPr lang="es-CO" sz="2400" b="1" dirty="0">
                <a:solidFill>
                  <a:srgbClr val="223453"/>
                </a:solidFill>
                <a:latin typeface="Tahoma" panose="020B0604030504040204" pitchFamily="34" charset="0"/>
                <a:ea typeface="Times New Roman" panose="02020603050405020304" pitchFamily="18" charset="0"/>
              </a:rPr>
              <a:t>disfrutar?</a:t>
            </a:r>
            <a:r>
              <a:rPr lang="es-CO" u="sng" dirty="0">
                <a:solidFill>
                  <a:srgbClr val="223453"/>
                </a:solidFill>
                <a:latin typeface="Tahoma" panose="020B0604030504040204" pitchFamily="34" charset="0"/>
                <a:ea typeface="Times New Roman" panose="02020603050405020304" pitchFamily="18" charset="0"/>
              </a:rPr>
              <a:t/>
            </a:r>
            <a:br>
              <a:rPr lang="es-CO" u="sng" dirty="0">
                <a:solidFill>
                  <a:srgbClr val="223453"/>
                </a:solidFill>
                <a:latin typeface="Tahoma" panose="020B0604030504040204" pitchFamily="34" charset="0"/>
                <a:ea typeface="Times New Roman" panose="02020603050405020304" pitchFamily="18" charset="0"/>
              </a:rPr>
            </a:br>
            <a:endParaRPr lang="en-US" dirty="0"/>
          </a:p>
        </p:txBody>
      </p:sp>
      <p:sp>
        <p:nvSpPr>
          <p:cNvPr id="6" name="Rectángulo 5"/>
          <p:cNvSpPr/>
          <p:nvPr/>
        </p:nvSpPr>
        <p:spPr>
          <a:xfrm>
            <a:off x="4327716" y="2014193"/>
            <a:ext cx="4572000" cy="2862322"/>
          </a:xfrm>
          <a:prstGeom prst="rect">
            <a:avLst/>
          </a:prstGeom>
        </p:spPr>
        <p:txBody>
          <a:bodyPr>
            <a:spAutoFit/>
          </a:bodyPr>
          <a:lstStyle/>
          <a:p>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Existen cuatro (4) mecanismos a través de los cuales pueden acceder a los beneficios del derecho a la salud, desde el Sistema  General de Seguridad Social:</a:t>
            </a:r>
            <a:b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
            </a:r>
            <a:b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1. Afiliación al Régimen Contributivo.</a:t>
            </a:r>
            <a:b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2. Afiliación al Régimen Subsidiado.</a:t>
            </a:r>
            <a:b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3. Atención directa en hospitales - Empresas Sociales del Estado cuando no están afiliados al Sistema General de Seguridad Social en Salud.</a:t>
            </a:r>
            <a:b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rgbClr val="223453"/>
                </a:solidFill>
                <a:latin typeface="Tahoma" panose="020B0604030504040204" pitchFamily="34" charset="0"/>
                <a:ea typeface="Times New Roman" panose="02020603050405020304" pitchFamily="18" charset="0"/>
                <a:cs typeface="Times New Roman" panose="02020603050405020304" pitchFamily="18" charset="0"/>
              </a:rPr>
              <a:t>4. Eventos especiales cubiertos por el Fondo de Solidaridad y Garantía a través de la Subcuenta para Eventos Catastróficos y Accidentes de Tránsito (ECAT).</a:t>
            </a:r>
            <a:endParaRPr lang="en-US" sz="1200" dirty="0">
              <a:latin typeface="Century Gothic" panose="020B0502020202020204" pitchFamily="34" charset="0"/>
              <a:ea typeface="Calibri" panose="020F0502020204030204" pitchFamily="34" charset="0"/>
              <a:cs typeface="Times New Roman" panose="02020603050405020304" pitchFamily="18" charset="0"/>
            </a:endParaRPr>
          </a:p>
          <a:p>
            <a:pPr algn="just"/>
            <a:r>
              <a:rPr lang="es-CO" sz="1200" dirty="0">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4"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83" y="4751492"/>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831" name="Google Shape;831;p46"/>
          <p:cNvGrpSpPr/>
          <p:nvPr/>
        </p:nvGrpSpPr>
        <p:grpSpPr>
          <a:xfrm>
            <a:off x="6559896" y="501193"/>
            <a:ext cx="1484973" cy="4332819"/>
            <a:chOff x="2908125" y="238100"/>
            <a:chExt cx="1790850" cy="5225300"/>
          </a:xfrm>
        </p:grpSpPr>
        <p:sp>
          <p:nvSpPr>
            <p:cNvPr id="832" name="Google Shape;832;p46"/>
            <p:cNvSpPr/>
            <p:nvPr/>
          </p:nvSpPr>
          <p:spPr>
            <a:xfrm>
              <a:off x="3192700" y="5133000"/>
              <a:ext cx="744050" cy="330400"/>
            </a:xfrm>
            <a:custGeom>
              <a:avLst/>
              <a:gdLst/>
              <a:ahLst/>
              <a:cxnLst/>
              <a:rect l="l" t="t" r="r" b="b"/>
              <a:pathLst>
                <a:path w="29762" h="13216" extrusionOk="0">
                  <a:moveTo>
                    <a:pt x="17698" y="1"/>
                  </a:moveTo>
                  <a:cubicBezTo>
                    <a:pt x="17698" y="1"/>
                    <a:pt x="17979" y="3123"/>
                    <a:pt x="12299" y="5986"/>
                  </a:cubicBezTo>
                  <a:cubicBezTo>
                    <a:pt x="10398" y="6925"/>
                    <a:pt x="8403" y="7653"/>
                    <a:pt x="6361" y="8169"/>
                  </a:cubicBezTo>
                  <a:cubicBezTo>
                    <a:pt x="1550" y="9460"/>
                    <a:pt x="1" y="13215"/>
                    <a:pt x="1" y="13215"/>
                  </a:cubicBezTo>
                  <a:lnTo>
                    <a:pt x="29762" y="11901"/>
                  </a:lnTo>
                  <a:lnTo>
                    <a:pt x="29738" y="6315"/>
                  </a:lnTo>
                  <a:lnTo>
                    <a:pt x="29691" y="400"/>
                  </a:lnTo>
                  <a:lnTo>
                    <a:pt x="17698" y="1"/>
                  </a:ln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3192700" y="5282650"/>
              <a:ext cx="744050" cy="180750"/>
            </a:xfrm>
            <a:custGeom>
              <a:avLst/>
              <a:gdLst/>
              <a:ahLst/>
              <a:cxnLst/>
              <a:rect l="l" t="t" r="r" b="b"/>
              <a:pathLst>
                <a:path w="29762" h="7230" extrusionOk="0">
                  <a:moveTo>
                    <a:pt x="12299" y="0"/>
                  </a:moveTo>
                  <a:cubicBezTo>
                    <a:pt x="10398" y="939"/>
                    <a:pt x="8403" y="1667"/>
                    <a:pt x="6361" y="2183"/>
                  </a:cubicBezTo>
                  <a:cubicBezTo>
                    <a:pt x="1550" y="3474"/>
                    <a:pt x="1" y="7229"/>
                    <a:pt x="1" y="7229"/>
                  </a:cubicBezTo>
                  <a:lnTo>
                    <a:pt x="29762" y="5915"/>
                  </a:lnTo>
                  <a:lnTo>
                    <a:pt x="29738" y="329"/>
                  </a:lnTo>
                  <a:cubicBezTo>
                    <a:pt x="27039" y="1268"/>
                    <a:pt x="22932" y="3309"/>
                    <a:pt x="15890" y="4248"/>
                  </a:cubicBezTo>
                  <a:cubicBezTo>
                    <a:pt x="15092" y="2723"/>
                    <a:pt x="13661" y="1221"/>
                    <a:pt x="1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3520700" y="2446150"/>
              <a:ext cx="587400" cy="2779600"/>
            </a:xfrm>
            <a:custGeom>
              <a:avLst/>
              <a:gdLst/>
              <a:ahLst/>
              <a:cxnLst/>
              <a:rect l="l" t="t" r="r" b="b"/>
              <a:pathLst>
                <a:path w="23496" h="111184" extrusionOk="0">
                  <a:moveTo>
                    <a:pt x="23495" y="1"/>
                  </a:moveTo>
                  <a:lnTo>
                    <a:pt x="3545" y="1503"/>
                  </a:lnTo>
                  <a:cubicBezTo>
                    <a:pt x="3545" y="1503"/>
                    <a:pt x="3005" y="6197"/>
                    <a:pt x="2277" y="12886"/>
                  </a:cubicBezTo>
                  <a:cubicBezTo>
                    <a:pt x="822" y="26124"/>
                    <a:pt x="1" y="48163"/>
                    <a:pt x="142" y="56144"/>
                  </a:cubicBezTo>
                  <a:cubicBezTo>
                    <a:pt x="376" y="68161"/>
                    <a:pt x="2019" y="107850"/>
                    <a:pt x="2019" y="107850"/>
                  </a:cubicBezTo>
                  <a:lnTo>
                    <a:pt x="19810" y="111183"/>
                  </a:lnTo>
                  <a:cubicBezTo>
                    <a:pt x="19810" y="111183"/>
                    <a:pt x="19670" y="67222"/>
                    <a:pt x="19224" y="57129"/>
                  </a:cubicBezTo>
                  <a:cubicBezTo>
                    <a:pt x="19716" y="50065"/>
                    <a:pt x="21477" y="26547"/>
                    <a:pt x="22580" y="11994"/>
                  </a:cubicBezTo>
                  <a:cubicBezTo>
                    <a:pt x="23120" y="4953"/>
                    <a:pt x="23495" y="1"/>
                    <a:pt x="23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p:nvPr/>
          </p:nvSpPr>
          <p:spPr>
            <a:xfrm>
              <a:off x="3871600" y="5104850"/>
              <a:ext cx="744050" cy="328625"/>
            </a:xfrm>
            <a:custGeom>
              <a:avLst/>
              <a:gdLst/>
              <a:ahLst/>
              <a:cxnLst/>
              <a:rect l="l" t="t" r="r" b="b"/>
              <a:pathLst>
                <a:path w="29762" h="13145" extrusionOk="0">
                  <a:moveTo>
                    <a:pt x="16571" y="0"/>
                  </a:moveTo>
                  <a:lnTo>
                    <a:pt x="16571" y="0"/>
                  </a:lnTo>
                  <a:cubicBezTo>
                    <a:pt x="16571" y="0"/>
                    <a:pt x="17134" y="3099"/>
                    <a:pt x="11689" y="5962"/>
                  </a:cubicBezTo>
                  <a:cubicBezTo>
                    <a:pt x="9858" y="6901"/>
                    <a:pt x="7910" y="7628"/>
                    <a:pt x="5915" y="8145"/>
                  </a:cubicBezTo>
                  <a:cubicBezTo>
                    <a:pt x="1221" y="9412"/>
                    <a:pt x="0" y="13144"/>
                    <a:pt x="0" y="13144"/>
                  </a:cubicBezTo>
                  <a:lnTo>
                    <a:pt x="29762" y="11853"/>
                  </a:lnTo>
                  <a:lnTo>
                    <a:pt x="29222" y="6291"/>
                  </a:lnTo>
                  <a:lnTo>
                    <a:pt x="28659" y="399"/>
                  </a:lnTo>
                  <a:lnTo>
                    <a:pt x="165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p:nvPr/>
          </p:nvSpPr>
          <p:spPr>
            <a:xfrm>
              <a:off x="3871600" y="5253875"/>
              <a:ext cx="744050" cy="179600"/>
            </a:xfrm>
            <a:custGeom>
              <a:avLst/>
              <a:gdLst/>
              <a:ahLst/>
              <a:cxnLst/>
              <a:rect l="l" t="t" r="r" b="b"/>
              <a:pathLst>
                <a:path w="29762" h="7184" extrusionOk="0">
                  <a:moveTo>
                    <a:pt x="11689" y="1"/>
                  </a:moveTo>
                  <a:cubicBezTo>
                    <a:pt x="9858" y="940"/>
                    <a:pt x="7910" y="1667"/>
                    <a:pt x="5915" y="2184"/>
                  </a:cubicBezTo>
                  <a:cubicBezTo>
                    <a:pt x="1221" y="3451"/>
                    <a:pt x="0" y="7183"/>
                    <a:pt x="0" y="7183"/>
                  </a:cubicBezTo>
                  <a:lnTo>
                    <a:pt x="29762" y="5892"/>
                  </a:lnTo>
                  <a:lnTo>
                    <a:pt x="29222" y="330"/>
                  </a:lnTo>
                  <a:cubicBezTo>
                    <a:pt x="26593" y="1245"/>
                    <a:pt x="22673" y="3287"/>
                    <a:pt x="15679" y="4226"/>
                  </a:cubicBezTo>
                  <a:cubicBezTo>
                    <a:pt x="14740" y="2700"/>
                    <a:pt x="13168" y="1198"/>
                    <a:pt x="1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4002450" y="2427975"/>
              <a:ext cx="674225" cy="2769025"/>
            </a:xfrm>
            <a:custGeom>
              <a:avLst/>
              <a:gdLst/>
              <a:ahLst/>
              <a:cxnLst/>
              <a:rect l="l" t="t" r="r" b="b"/>
              <a:pathLst>
                <a:path w="26969" h="110761" extrusionOk="0">
                  <a:moveTo>
                    <a:pt x="20655" y="0"/>
                  </a:moveTo>
                  <a:lnTo>
                    <a:pt x="775" y="1502"/>
                  </a:lnTo>
                  <a:cubicBezTo>
                    <a:pt x="775" y="1502"/>
                    <a:pt x="634" y="6173"/>
                    <a:pt x="517" y="12839"/>
                  </a:cubicBezTo>
                  <a:cubicBezTo>
                    <a:pt x="235" y="26030"/>
                    <a:pt x="0" y="47013"/>
                    <a:pt x="869" y="54969"/>
                  </a:cubicBezTo>
                  <a:cubicBezTo>
                    <a:pt x="2183" y="66916"/>
                    <a:pt x="8802" y="107451"/>
                    <a:pt x="8802" y="107451"/>
                  </a:cubicBezTo>
                  <a:lnTo>
                    <a:pt x="26969" y="110760"/>
                  </a:lnTo>
                  <a:cubicBezTo>
                    <a:pt x="26969" y="110760"/>
                    <a:pt x="22861" y="66963"/>
                    <a:pt x="21500" y="56894"/>
                  </a:cubicBezTo>
                  <a:cubicBezTo>
                    <a:pt x="21359" y="49876"/>
                    <a:pt x="21031" y="26452"/>
                    <a:pt x="20819" y="11947"/>
                  </a:cubicBezTo>
                  <a:cubicBezTo>
                    <a:pt x="20725" y="4929"/>
                    <a:pt x="20655" y="0"/>
                    <a:pt x="20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4005975" y="3086325"/>
              <a:ext cx="528125" cy="305750"/>
            </a:xfrm>
            <a:custGeom>
              <a:avLst/>
              <a:gdLst/>
              <a:ahLst/>
              <a:cxnLst/>
              <a:rect l="l" t="t" r="r" b="b"/>
              <a:pathLst>
                <a:path w="21125" h="12230" extrusionOk="0">
                  <a:moveTo>
                    <a:pt x="20983" y="1"/>
                  </a:moveTo>
                  <a:lnTo>
                    <a:pt x="0" y="494"/>
                  </a:lnTo>
                  <a:lnTo>
                    <a:pt x="0" y="12229"/>
                  </a:lnTo>
                  <a:lnTo>
                    <a:pt x="21124" y="11948"/>
                  </a:lnTo>
                  <a:cubicBezTo>
                    <a:pt x="21124" y="4906"/>
                    <a:pt x="20983" y="1"/>
                    <a:pt x="20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3752475" y="319075"/>
              <a:ext cx="624950" cy="1124375"/>
            </a:xfrm>
            <a:custGeom>
              <a:avLst/>
              <a:gdLst/>
              <a:ahLst/>
              <a:cxnLst/>
              <a:rect l="l" t="t" r="r" b="b"/>
              <a:pathLst>
                <a:path w="24998" h="44975" extrusionOk="0">
                  <a:moveTo>
                    <a:pt x="11317" y="0"/>
                  </a:moveTo>
                  <a:cubicBezTo>
                    <a:pt x="6609" y="0"/>
                    <a:pt x="3498" y="1785"/>
                    <a:pt x="1691" y="5446"/>
                  </a:cubicBezTo>
                  <a:cubicBezTo>
                    <a:pt x="564" y="7723"/>
                    <a:pt x="1" y="10234"/>
                    <a:pt x="48" y="12769"/>
                  </a:cubicBezTo>
                  <a:cubicBezTo>
                    <a:pt x="24" y="15234"/>
                    <a:pt x="329" y="17675"/>
                    <a:pt x="893" y="20092"/>
                  </a:cubicBezTo>
                  <a:cubicBezTo>
                    <a:pt x="1268" y="21524"/>
                    <a:pt x="1714" y="22956"/>
                    <a:pt x="2630" y="24200"/>
                  </a:cubicBezTo>
                  <a:cubicBezTo>
                    <a:pt x="3874" y="25913"/>
                    <a:pt x="5540" y="26899"/>
                    <a:pt x="7770" y="26922"/>
                  </a:cubicBezTo>
                  <a:cubicBezTo>
                    <a:pt x="8263" y="26922"/>
                    <a:pt x="8756" y="26946"/>
                    <a:pt x="9225" y="26969"/>
                  </a:cubicBezTo>
                  <a:cubicBezTo>
                    <a:pt x="9240" y="26968"/>
                    <a:pt x="9255" y="26967"/>
                    <a:pt x="9269" y="26967"/>
                  </a:cubicBezTo>
                  <a:cubicBezTo>
                    <a:pt x="9483" y="26967"/>
                    <a:pt x="9649" y="27125"/>
                    <a:pt x="9671" y="27345"/>
                  </a:cubicBezTo>
                  <a:cubicBezTo>
                    <a:pt x="9812" y="28565"/>
                    <a:pt x="9929" y="29786"/>
                    <a:pt x="10046" y="31006"/>
                  </a:cubicBezTo>
                  <a:cubicBezTo>
                    <a:pt x="10093" y="31335"/>
                    <a:pt x="9859" y="31640"/>
                    <a:pt x="9530" y="31664"/>
                  </a:cubicBezTo>
                  <a:cubicBezTo>
                    <a:pt x="8896" y="31804"/>
                    <a:pt x="8263" y="31922"/>
                    <a:pt x="7629" y="32086"/>
                  </a:cubicBezTo>
                  <a:cubicBezTo>
                    <a:pt x="7371" y="32133"/>
                    <a:pt x="7183" y="32391"/>
                    <a:pt x="7253" y="32673"/>
                  </a:cubicBezTo>
                  <a:cubicBezTo>
                    <a:pt x="7324" y="33072"/>
                    <a:pt x="7418" y="33471"/>
                    <a:pt x="7535" y="33870"/>
                  </a:cubicBezTo>
                  <a:cubicBezTo>
                    <a:pt x="8427" y="36733"/>
                    <a:pt x="9600" y="39503"/>
                    <a:pt x="11032" y="42132"/>
                  </a:cubicBezTo>
                  <a:cubicBezTo>
                    <a:pt x="11502" y="42953"/>
                    <a:pt x="12088" y="43704"/>
                    <a:pt x="12769" y="44338"/>
                  </a:cubicBezTo>
                  <a:cubicBezTo>
                    <a:pt x="13199" y="44757"/>
                    <a:pt x="13448" y="44974"/>
                    <a:pt x="13667" y="44974"/>
                  </a:cubicBezTo>
                  <a:cubicBezTo>
                    <a:pt x="13913" y="44974"/>
                    <a:pt x="14120" y="44699"/>
                    <a:pt x="14506" y="44127"/>
                  </a:cubicBezTo>
                  <a:cubicBezTo>
                    <a:pt x="14741" y="43775"/>
                    <a:pt x="14975" y="43423"/>
                    <a:pt x="15187" y="43070"/>
                  </a:cubicBezTo>
                  <a:cubicBezTo>
                    <a:pt x="17815" y="38916"/>
                    <a:pt x="21007" y="35137"/>
                    <a:pt x="24645" y="31828"/>
                  </a:cubicBezTo>
                  <a:cubicBezTo>
                    <a:pt x="24716" y="31757"/>
                    <a:pt x="24786" y="31687"/>
                    <a:pt x="24857" y="31593"/>
                  </a:cubicBezTo>
                  <a:cubicBezTo>
                    <a:pt x="24997" y="31382"/>
                    <a:pt x="24927" y="31147"/>
                    <a:pt x="24692" y="31124"/>
                  </a:cubicBezTo>
                  <a:cubicBezTo>
                    <a:pt x="23824" y="30983"/>
                    <a:pt x="23589" y="30396"/>
                    <a:pt x="23495" y="29692"/>
                  </a:cubicBezTo>
                  <a:cubicBezTo>
                    <a:pt x="23378" y="28941"/>
                    <a:pt x="23308" y="28166"/>
                    <a:pt x="23214" y="27415"/>
                  </a:cubicBezTo>
                  <a:cubicBezTo>
                    <a:pt x="22768" y="24059"/>
                    <a:pt x="22322" y="20703"/>
                    <a:pt x="21852" y="17346"/>
                  </a:cubicBezTo>
                  <a:cubicBezTo>
                    <a:pt x="21477" y="14717"/>
                    <a:pt x="21148" y="12065"/>
                    <a:pt x="20468" y="9483"/>
                  </a:cubicBezTo>
                  <a:cubicBezTo>
                    <a:pt x="19951" y="7371"/>
                    <a:pt x="19106" y="5352"/>
                    <a:pt x="17980" y="3498"/>
                  </a:cubicBezTo>
                  <a:cubicBezTo>
                    <a:pt x="17088" y="2090"/>
                    <a:pt x="15726" y="1057"/>
                    <a:pt x="14154" y="541"/>
                  </a:cubicBezTo>
                  <a:cubicBezTo>
                    <a:pt x="13309" y="236"/>
                    <a:pt x="12417" y="48"/>
                    <a:pt x="11502" y="1"/>
                  </a:cubicBezTo>
                  <a:cubicBezTo>
                    <a:pt x="11440" y="0"/>
                    <a:pt x="11379" y="0"/>
                    <a:pt x="1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a:off x="3737225" y="304500"/>
              <a:ext cx="581525" cy="481375"/>
            </a:xfrm>
            <a:custGeom>
              <a:avLst/>
              <a:gdLst/>
              <a:ahLst/>
              <a:cxnLst/>
              <a:rect l="l" t="t" r="r" b="b"/>
              <a:pathLst>
                <a:path w="23261" h="19255" extrusionOk="0">
                  <a:moveTo>
                    <a:pt x="10978" y="1"/>
                  </a:moveTo>
                  <a:cubicBezTo>
                    <a:pt x="9800" y="1"/>
                    <a:pt x="8624" y="121"/>
                    <a:pt x="7464" y="349"/>
                  </a:cubicBezTo>
                  <a:cubicBezTo>
                    <a:pt x="5563" y="748"/>
                    <a:pt x="3756" y="1406"/>
                    <a:pt x="2207" y="2579"/>
                  </a:cubicBezTo>
                  <a:cubicBezTo>
                    <a:pt x="705" y="3706"/>
                    <a:pt x="1" y="5184"/>
                    <a:pt x="353" y="7039"/>
                  </a:cubicBezTo>
                  <a:cubicBezTo>
                    <a:pt x="611" y="8470"/>
                    <a:pt x="1503" y="9292"/>
                    <a:pt x="3028" y="9480"/>
                  </a:cubicBezTo>
                  <a:cubicBezTo>
                    <a:pt x="3714" y="9559"/>
                    <a:pt x="4411" y="9607"/>
                    <a:pt x="5111" y="9607"/>
                  </a:cubicBezTo>
                  <a:cubicBezTo>
                    <a:pt x="5441" y="9607"/>
                    <a:pt x="5772" y="9596"/>
                    <a:pt x="6103" y="9573"/>
                  </a:cubicBezTo>
                  <a:cubicBezTo>
                    <a:pt x="6690" y="9527"/>
                    <a:pt x="7277" y="9527"/>
                    <a:pt x="7863" y="9503"/>
                  </a:cubicBezTo>
                  <a:cubicBezTo>
                    <a:pt x="7923" y="9501"/>
                    <a:pt x="7981" y="9500"/>
                    <a:pt x="8039" y="9500"/>
                  </a:cubicBezTo>
                  <a:cubicBezTo>
                    <a:pt x="9179" y="9500"/>
                    <a:pt x="10099" y="9951"/>
                    <a:pt x="10680" y="11381"/>
                  </a:cubicBezTo>
                  <a:cubicBezTo>
                    <a:pt x="10844" y="11803"/>
                    <a:pt x="10915" y="12273"/>
                    <a:pt x="11055" y="12719"/>
                  </a:cubicBezTo>
                  <a:cubicBezTo>
                    <a:pt x="11102" y="12859"/>
                    <a:pt x="11220" y="12977"/>
                    <a:pt x="11337" y="13047"/>
                  </a:cubicBezTo>
                  <a:cubicBezTo>
                    <a:pt x="11484" y="13104"/>
                    <a:pt x="11635" y="13130"/>
                    <a:pt x="11783" y="13130"/>
                  </a:cubicBezTo>
                  <a:cubicBezTo>
                    <a:pt x="12252" y="13130"/>
                    <a:pt x="12696" y="12865"/>
                    <a:pt x="12910" y="12437"/>
                  </a:cubicBezTo>
                  <a:cubicBezTo>
                    <a:pt x="13027" y="12132"/>
                    <a:pt x="13144" y="11850"/>
                    <a:pt x="13285" y="11592"/>
                  </a:cubicBezTo>
                  <a:cubicBezTo>
                    <a:pt x="13488" y="11165"/>
                    <a:pt x="13927" y="10910"/>
                    <a:pt x="14397" y="10910"/>
                  </a:cubicBezTo>
                  <a:cubicBezTo>
                    <a:pt x="14417" y="10910"/>
                    <a:pt x="14438" y="10910"/>
                    <a:pt x="14459" y="10911"/>
                  </a:cubicBezTo>
                  <a:cubicBezTo>
                    <a:pt x="14999" y="10911"/>
                    <a:pt x="15468" y="11310"/>
                    <a:pt x="15609" y="11827"/>
                  </a:cubicBezTo>
                  <a:cubicBezTo>
                    <a:pt x="15703" y="12179"/>
                    <a:pt x="15773" y="12531"/>
                    <a:pt x="15773" y="12883"/>
                  </a:cubicBezTo>
                  <a:cubicBezTo>
                    <a:pt x="15797" y="13235"/>
                    <a:pt x="15773" y="13610"/>
                    <a:pt x="15773" y="13963"/>
                  </a:cubicBezTo>
                  <a:cubicBezTo>
                    <a:pt x="15632" y="14972"/>
                    <a:pt x="15703" y="16028"/>
                    <a:pt x="15984" y="17014"/>
                  </a:cubicBezTo>
                  <a:cubicBezTo>
                    <a:pt x="16424" y="18463"/>
                    <a:pt x="17541" y="19255"/>
                    <a:pt x="19066" y="19255"/>
                  </a:cubicBezTo>
                  <a:cubicBezTo>
                    <a:pt x="19172" y="19255"/>
                    <a:pt x="19279" y="19251"/>
                    <a:pt x="19388" y="19244"/>
                  </a:cubicBezTo>
                  <a:cubicBezTo>
                    <a:pt x="19974" y="19197"/>
                    <a:pt x="20538" y="19032"/>
                    <a:pt x="21078" y="18798"/>
                  </a:cubicBezTo>
                  <a:cubicBezTo>
                    <a:pt x="21993" y="18469"/>
                    <a:pt x="22650" y="17718"/>
                    <a:pt x="22885" y="16779"/>
                  </a:cubicBezTo>
                  <a:cubicBezTo>
                    <a:pt x="23166" y="15723"/>
                    <a:pt x="23260" y="14643"/>
                    <a:pt x="23166" y="13587"/>
                  </a:cubicBezTo>
                  <a:cubicBezTo>
                    <a:pt x="23026" y="11005"/>
                    <a:pt x="22345" y="8494"/>
                    <a:pt x="21148" y="6194"/>
                  </a:cubicBezTo>
                  <a:cubicBezTo>
                    <a:pt x="20655" y="5278"/>
                    <a:pt x="20068" y="4410"/>
                    <a:pt x="19364" y="3635"/>
                  </a:cubicBezTo>
                  <a:cubicBezTo>
                    <a:pt x="17369" y="1452"/>
                    <a:pt x="14905" y="162"/>
                    <a:pt x="11807" y="21"/>
                  </a:cubicBezTo>
                  <a:cubicBezTo>
                    <a:pt x="11530" y="7"/>
                    <a:pt x="11254" y="1"/>
                    <a:pt x="109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6"/>
            <p:cNvSpPr/>
            <p:nvPr/>
          </p:nvSpPr>
          <p:spPr>
            <a:xfrm>
              <a:off x="3736050" y="238100"/>
              <a:ext cx="559225" cy="339200"/>
            </a:xfrm>
            <a:custGeom>
              <a:avLst/>
              <a:gdLst/>
              <a:ahLst/>
              <a:cxnLst/>
              <a:rect l="l" t="t" r="r" b="b"/>
              <a:pathLst>
                <a:path w="22369" h="13568" extrusionOk="0">
                  <a:moveTo>
                    <a:pt x="17893" y="1"/>
                  </a:moveTo>
                  <a:cubicBezTo>
                    <a:pt x="17683" y="1"/>
                    <a:pt x="17447" y="10"/>
                    <a:pt x="17181" y="24"/>
                  </a:cubicBezTo>
                  <a:cubicBezTo>
                    <a:pt x="15351" y="118"/>
                    <a:pt x="13520" y="283"/>
                    <a:pt x="11689" y="470"/>
                  </a:cubicBezTo>
                  <a:cubicBezTo>
                    <a:pt x="9694" y="635"/>
                    <a:pt x="7723" y="869"/>
                    <a:pt x="5728" y="1081"/>
                  </a:cubicBezTo>
                  <a:cubicBezTo>
                    <a:pt x="4601" y="1175"/>
                    <a:pt x="3474" y="1362"/>
                    <a:pt x="2371" y="1621"/>
                  </a:cubicBezTo>
                  <a:cubicBezTo>
                    <a:pt x="1644" y="1761"/>
                    <a:pt x="1057" y="2348"/>
                    <a:pt x="893" y="3099"/>
                  </a:cubicBezTo>
                  <a:cubicBezTo>
                    <a:pt x="822" y="3381"/>
                    <a:pt x="799" y="3686"/>
                    <a:pt x="728" y="3991"/>
                  </a:cubicBezTo>
                  <a:cubicBezTo>
                    <a:pt x="376" y="5704"/>
                    <a:pt x="400" y="7465"/>
                    <a:pt x="188" y="9178"/>
                  </a:cubicBezTo>
                  <a:cubicBezTo>
                    <a:pt x="118" y="10352"/>
                    <a:pt x="48" y="11525"/>
                    <a:pt x="24" y="12722"/>
                  </a:cubicBezTo>
                  <a:cubicBezTo>
                    <a:pt x="1" y="13403"/>
                    <a:pt x="165" y="13567"/>
                    <a:pt x="846" y="13567"/>
                  </a:cubicBezTo>
                  <a:cubicBezTo>
                    <a:pt x="1550" y="13567"/>
                    <a:pt x="2254" y="13520"/>
                    <a:pt x="2935" y="13473"/>
                  </a:cubicBezTo>
                  <a:cubicBezTo>
                    <a:pt x="5422" y="13262"/>
                    <a:pt x="7887" y="13051"/>
                    <a:pt x="10375" y="12816"/>
                  </a:cubicBezTo>
                  <a:cubicBezTo>
                    <a:pt x="13755" y="12535"/>
                    <a:pt x="17134" y="12065"/>
                    <a:pt x="20467" y="11408"/>
                  </a:cubicBezTo>
                  <a:cubicBezTo>
                    <a:pt x="22369" y="11009"/>
                    <a:pt x="22275" y="11267"/>
                    <a:pt x="21758" y="9483"/>
                  </a:cubicBezTo>
                  <a:cubicBezTo>
                    <a:pt x="21688" y="9178"/>
                    <a:pt x="21594" y="8897"/>
                    <a:pt x="21524" y="8591"/>
                  </a:cubicBezTo>
                  <a:cubicBezTo>
                    <a:pt x="21007" y="6456"/>
                    <a:pt x="20491" y="4296"/>
                    <a:pt x="19998" y="2160"/>
                  </a:cubicBezTo>
                  <a:cubicBezTo>
                    <a:pt x="19588" y="419"/>
                    <a:pt x="19339" y="1"/>
                    <a:pt x="17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6"/>
            <p:cNvSpPr/>
            <p:nvPr/>
          </p:nvSpPr>
          <p:spPr>
            <a:xfrm>
              <a:off x="3081225" y="1082900"/>
              <a:ext cx="1605425" cy="2088875"/>
            </a:xfrm>
            <a:custGeom>
              <a:avLst/>
              <a:gdLst/>
              <a:ahLst/>
              <a:cxnLst/>
              <a:rect l="l" t="t" r="r" b="b"/>
              <a:pathLst>
                <a:path w="64217" h="83555" extrusionOk="0">
                  <a:moveTo>
                    <a:pt x="50869" y="0"/>
                  </a:moveTo>
                  <a:cubicBezTo>
                    <a:pt x="50437" y="0"/>
                    <a:pt x="50160" y="296"/>
                    <a:pt x="49242" y="1134"/>
                  </a:cubicBezTo>
                  <a:cubicBezTo>
                    <a:pt x="46355" y="3857"/>
                    <a:pt x="43727" y="6861"/>
                    <a:pt x="41426" y="10100"/>
                  </a:cubicBezTo>
                  <a:cubicBezTo>
                    <a:pt x="41004" y="10687"/>
                    <a:pt x="40652" y="11344"/>
                    <a:pt x="40088" y="11837"/>
                  </a:cubicBezTo>
                  <a:cubicBezTo>
                    <a:pt x="39643" y="11626"/>
                    <a:pt x="39502" y="11203"/>
                    <a:pt x="39267" y="10875"/>
                  </a:cubicBezTo>
                  <a:cubicBezTo>
                    <a:pt x="37648" y="8340"/>
                    <a:pt x="36357" y="5617"/>
                    <a:pt x="35418" y="2754"/>
                  </a:cubicBezTo>
                  <a:cubicBezTo>
                    <a:pt x="34967" y="1381"/>
                    <a:pt x="34832" y="1093"/>
                    <a:pt x="33843" y="1093"/>
                  </a:cubicBezTo>
                  <a:cubicBezTo>
                    <a:pt x="33597" y="1093"/>
                    <a:pt x="33299" y="1111"/>
                    <a:pt x="32930" y="1134"/>
                  </a:cubicBezTo>
                  <a:cubicBezTo>
                    <a:pt x="32719" y="1157"/>
                    <a:pt x="32507" y="1157"/>
                    <a:pt x="32296" y="1204"/>
                  </a:cubicBezTo>
                  <a:cubicBezTo>
                    <a:pt x="29949" y="1510"/>
                    <a:pt x="27672" y="2143"/>
                    <a:pt x="25490" y="3082"/>
                  </a:cubicBezTo>
                  <a:cubicBezTo>
                    <a:pt x="22743" y="4326"/>
                    <a:pt x="20162" y="5969"/>
                    <a:pt x="17861" y="7941"/>
                  </a:cubicBezTo>
                  <a:cubicBezTo>
                    <a:pt x="12979" y="11978"/>
                    <a:pt x="8426" y="16320"/>
                    <a:pt x="3779" y="20615"/>
                  </a:cubicBezTo>
                  <a:cubicBezTo>
                    <a:pt x="3615" y="20756"/>
                    <a:pt x="3474" y="20897"/>
                    <a:pt x="3333" y="21061"/>
                  </a:cubicBezTo>
                  <a:cubicBezTo>
                    <a:pt x="2746" y="21648"/>
                    <a:pt x="2394" y="22446"/>
                    <a:pt x="2371" y="23267"/>
                  </a:cubicBezTo>
                  <a:cubicBezTo>
                    <a:pt x="2371" y="24089"/>
                    <a:pt x="2371" y="24910"/>
                    <a:pt x="2371" y="25732"/>
                  </a:cubicBezTo>
                  <a:cubicBezTo>
                    <a:pt x="2371" y="27422"/>
                    <a:pt x="2441" y="29135"/>
                    <a:pt x="2371" y="30801"/>
                  </a:cubicBezTo>
                  <a:cubicBezTo>
                    <a:pt x="2300" y="32280"/>
                    <a:pt x="1925" y="33665"/>
                    <a:pt x="188" y="34228"/>
                  </a:cubicBezTo>
                  <a:cubicBezTo>
                    <a:pt x="0" y="34275"/>
                    <a:pt x="23" y="34627"/>
                    <a:pt x="211" y="34721"/>
                  </a:cubicBezTo>
                  <a:cubicBezTo>
                    <a:pt x="446" y="34839"/>
                    <a:pt x="704" y="34932"/>
                    <a:pt x="962" y="35003"/>
                  </a:cubicBezTo>
                  <a:cubicBezTo>
                    <a:pt x="1585" y="35098"/>
                    <a:pt x="2213" y="35145"/>
                    <a:pt x="2842" y="35145"/>
                  </a:cubicBezTo>
                  <a:cubicBezTo>
                    <a:pt x="3610" y="35145"/>
                    <a:pt x="4379" y="35074"/>
                    <a:pt x="5140" y="34932"/>
                  </a:cubicBezTo>
                  <a:cubicBezTo>
                    <a:pt x="6572" y="34627"/>
                    <a:pt x="7957" y="34228"/>
                    <a:pt x="9318" y="33735"/>
                  </a:cubicBezTo>
                  <a:cubicBezTo>
                    <a:pt x="12158" y="32656"/>
                    <a:pt x="14928" y="31365"/>
                    <a:pt x="17556" y="29863"/>
                  </a:cubicBezTo>
                  <a:cubicBezTo>
                    <a:pt x="17932" y="29651"/>
                    <a:pt x="18307" y="29464"/>
                    <a:pt x="18683" y="29276"/>
                  </a:cubicBezTo>
                  <a:cubicBezTo>
                    <a:pt x="18740" y="29244"/>
                    <a:pt x="18798" y="29230"/>
                    <a:pt x="18853" y="29230"/>
                  </a:cubicBezTo>
                  <a:cubicBezTo>
                    <a:pt x="19005" y="29230"/>
                    <a:pt x="19135" y="29339"/>
                    <a:pt x="19152" y="29511"/>
                  </a:cubicBezTo>
                  <a:cubicBezTo>
                    <a:pt x="19152" y="29816"/>
                    <a:pt x="19129" y="30121"/>
                    <a:pt x="19105" y="30426"/>
                  </a:cubicBezTo>
                  <a:cubicBezTo>
                    <a:pt x="18706" y="33853"/>
                    <a:pt x="18613" y="37280"/>
                    <a:pt x="18049" y="40683"/>
                  </a:cubicBezTo>
                  <a:cubicBezTo>
                    <a:pt x="17650" y="43265"/>
                    <a:pt x="17392" y="45870"/>
                    <a:pt x="17110" y="48475"/>
                  </a:cubicBezTo>
                  <a:cubicBezTo>
                    <a:pt x="16735" y="51879"/>
                    <a:pt x="16383" y="55305"/>
                    <a:pt x="16031" y="58709"/>
                  </a:cubicBezTo>
                  <a:cubicBezTo>
                    <a:pt x="15843" y="60492"/>
                    <a:pt x="15726" y="62276"/>
                    <a:pt x="15538" y="64083"/>
                  </a:cubicBezTo>
                  <a:cubicBezTo>
                    <a:pt x="15092" y="68707"/>
                    <a:pt x="14646" y="73355"/>
                    <a:pt x="14200" y="78002"/>
                  </a:cubicBezTo>
                  <a:cubicBezTo>
                    <a:pt x="14130" y="78612"/>
                    <a:pt x="14083" y="79222"/>
                    <a:pt x="14059" y="79833"/>
                  </a:cubicBezTo>
                  <a:cubicBezTo>
                    <a:pt x="14036" y="80372"/>
                    <a:pt x="14177" y="80560"/>
                    <a:pt x="14763" y="80701"/>
                  </a:cubicBezTo>
                  <a:cubicBezTo>
                    <a:pt x="15444" y="80865"/>
                    <a:pt x="16125" y="81006"/>
                    <a:pt x="16805" y="81124"/>
                  </a:cubicBezTo>
                  <a:cubicBezTo>
                    <a:pt x="20302" y="81781"/>
                    <a:pt x="23847" y="82133"/>
                    <a:pt x="27391" y="82461"/>
                  </a:cubicBezTo>
                  <a:cubicBezTo>
                    <a:pt x="30606" y="82766"/>
                    <a:pt x="33822" y="83142"/>
                    <a:pt x="37061" y="83306"/>
                  </a:cubicBezTo>
                  <a:cubicBezTo>
                    <a:pt x="39770" y="83472"/>
                    <a:pt x="42487" y="83554"/>
                    <a:pt x="45205" y="83554"/>
                  </a:cubicBezTo>
                  <a:cubicBezTo>
                    <a:pt x="49433" y="83554"/>
                    <a:pt x="53665" y="83354"/>
                    <a:pt x="57880" y="82954"/>
                  </a:cubicBezTo>
                  <a:cubicBezTo>
                    <a:pt x="59170" y="82837"/>
                    <a:pt x="60461" y="82766"/>
                    <a:pt x="61752" y="82555"/>
                  </a:cubicBezTo>
                  <a:cubicBezTo>
                    <a:pt x="64146" y="82180"/>
                    <a:pt x="63935" y="82438"/>
                    <a:pt x="63865" y="80208"/>
                  </a:cubicBezTo>
                  <a:cubicBezTo>
                    <a:pt x="63747" y="76429"/>
                    <a:pt x="63513" y="72627"/>
                    <a:pt x="63325" y="68848"/>
                  </a:cubicBezTo>
                  <a:cubicBezTo>
                    <a:pt x="63137" y="64248"/>
                    <a:pt x="62668" y="59647"/>
                    <a:pt x="62715" y="55024"/>
                  </a:cubicBezTo>
                  <a:cubicBezTo>
                    <a:pt x="62715" y="54296"/>
                    <a:pt x="62668" y="53592"/>
                    <a:pt x="62644" y="52864"/>
                  </a:cubicBezTo>
                  <a:cubicBezTo>
                    <a:pt x="62550" y="50095"/>
                    <a:pt x="62386" y="47349"/>
                    <a:pt x="62339" y="44579"/>
                  </a:cubicBezTo>
                  <a:cubicBezTo>
                    <a:pt x="62269" y="40378"/>
                    <a:pt x="62480" y="36176"/>
                    <a:pt x="62715" y="31975"/>
                  </a:cubicBezTo>
                  <a:cubicBezTo>
                    <a:pt x="62949" y="27562"/>
                    <a:pt x="63560" y="23197"/>
                    <a:pt x="63888" y="18808"/>
                  </a:cubicBezTo>
                  <a:cubicBezTo>
                    <a:pt x="64123" y="16202"/>
                    <a:pt x="64217" y="13574"/>
                    <a:pt x="64170" y="10968"/>
                  </a:cubicBezTo>
                  <a:cubicBezTo>
                    <a:pt x="64123" y="10311"/>
                    <a:pt x="64052" y="9631"/>
                    <a:pt x="63935" y="8997"/>
                  </a:cubicBezTo>
                  <a:cubicBezTo>
                    <a:pt x="63653" y="7002"/>
                    <a:pt x="62480" y="5241"/>
                    <a:pt x="60766" y="4185"/>
                  </a:cubicBezTo>
                  <a:cubicBezTo>
                    <a:pt x="58232" y="2495"/>
                    <a:pt x="55439" y="1228"/>
                    <a:pt x="52481" y="406"/>
                  </a:cubicBezTo>
                  <a:cubicBezTo>
                    <a:pt x="51617" y="173"/>
                    <a:pt x="51198" y="0"/>
                    <a:pt x="50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6"/>
            <p:cNvSpPr/>
            <p:nvPr/>
          </p:nvSpPr>
          <p:spPr>
            <a:xfrm>
              <a:off x="2927475" y="1162275"/>
              <a:ext cx="792175" cy="865525"/>
            </a:xfrm>
            <a:custGeom>
              <a:avLst/>
              <a:gdLst/>
              <a:ahLst/>
              <a:cxnLst/>
              <a:rect l="l" t="t" r="r" b="b"/>
              <a:pathLst>
                <a:path w="31687" h="34621" extrusionOk="0">
                  <a:moveTo>
                    <a:pt x="25232" y="26124"/>
                  </a:moveTo>
                  <a:cubicBezTo>
                    <a:pt x="25232" y="26124"/>
                    <a:pt x="24645" y="5000"/>
                    <a:pt x="31686" y="1"/>
                  </a:cubicBezTo>
                  <a:cubicBezTo>
                    <a:pt x="31686" y="1"/>
                    <a:pt x="24011" y="2911"/>
                    <a:pt x="12605" y="14952"/>
                  </a:cubicBezTo>
                  <a:cubicBezTo>
                    <a:pt x="12605" y="14952"/>
                    <a:pt x="1" y="28166"/>
                    <a:pt x="6173" y="31405"/>
                  </a:cubicBezTo>
                  <a:cubicBezTo>
                    <a:pt x="12323" y="34621"/>
                    <a:pt x="25232" y="26124"/>
                    <a:pt x="25232" y="26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6"/>
            <p:cNvSpPr/>
            <p:nvPr/>
          </p:nvSpPr>
          <p:spPr>
            <a:xfrm>
              <a:off x="3911500" y="1135900"/>
              <a:ext cx="787475" cy="912575"/>
            </a:xfrm>
            <a:custGeom>
              <a:avLst/>
              <a:gdLst/>
              <a:ahLst/>
              <a:cxnLst/>
              <a:rect l="l" t="t" r="r" b="b"/>
              <a:pathLst>
                <a:path w="31499" h="36503" extrusionOk="0">
                  <a:moveTo>
                    <a:pt x="24366" y="1"/>
                  </a:moveTo>
                  <a:cubicBezTo>
                    <a:pt x="23501" y="1"/>
                    <a:pt x="22637" y="204"/>
                    <a:pt x="21852" y="610"/>
                  </a:cubicBezTo>
                  <a:cubicBezTo>
                    <a:pt x="20608" y="1197"/>
                    <a:pt x="19458" y="2018"/>
                    <a:pt x="18496" y="3004"/>
                  </a:cubicBezTo>
                  <a:cubicBezTo>
                    <a:pt x="17745" y="3779"/>
                    <a:pt x="17017" y="4624"/>
                    <a:pt x="16313" y="5469"/>
                  </a:cubicBezTo>
                  <a:cubicBezTo>
                    <a:pt x="14553" y="7675"/>
                    <a:pt x="12956" y="9998"/>
                    <a:pt x="11525" y="12416"/>
                  </a:cubicBezTo>
                  <a:cubicBezTo>
                    <a:pt x="8826" y="16922"/>
                    <a:pt x="6103" y="21429"/>
                    <a:pt x="3286" y="25865"/>
                  </a:cubicBezTo>
                  <a:cubicBezTo>
                    <a:pt x="2395" y="27273"/>
                    <a:pt x="1573" y="28705"/>
                    <a:pt x="728" y="30137"/>
                  </a:cubicBezTo>
                  <a:cubicBezTo>
                    <a:pt x="540" y="30465"/>
                    <a:pt x="376" y="30770"/>
                    <a:pt x="235" y="31122"/>
                  </a:cubicBezTo>
                  <a:cubicBezTo>
                    <a:pt x="0" y="31545"/>
                    <a:pt x="71" y="32061"/>
                    <a:pt x="376" y="32413"/>
                  </a:cubicBezTo>
                  <a:cubicBezTo>
                    <a:pt x="564" y="32672"/>
                    <a:pt x="799" y="32883"/>
                    <a:pt x="1033" y="33094"/>
                  </a:cubicBezTo>
                  <a:cubicBezTo>
                    <a:pt x="2911" y="34690"/>
                    <a:pt x="5141" y="35793"/>
                    <a:pt x="7535" y="36333"/>
                  </a:cubicBezTo>
                  <a:cubicBezTo>
                    <a:pt x="7994" y="36446"/>
                    <a:pt x="8458" y="36502"/>
                    <a:pt x="8917" y="36502"/>
                  </a:cubicBezTo>
                  <a:cubicBezTo>
                    <a:pt x="10173" y="36502"/>
                    <a:pt x="11397" y="36084"/>
                    <a:pt x="12393" y="35277"/>
                  </a:cubicBezTo>
                  <a:cubicBezTo>
                    <a:pt x="13355" y="34526"/>
                    <a:pt x="14271" y="33728"/>
                    <a:pt x="15139" y="32883"/>
                  </a:cubicBezTo>
                  <a:cubicBezTo>
                    <a:pt x="16430" y="31592"/>
                    <a:pt x="17627" y="30184"/>
                    <a:pt x="18707" y="28705"/>
                  </a:cubicBezTo>
                  <a:cubicBezTo>
                    <a:pt x="21195" y="25325"/>
                    <a:pt x="23659" y="21969"/>
                    <a:pt x="26077" y="18565"/>
                  </a:cubicBezTo>
                  <a:cubicBezTo>
                    <a:pt x="27931" y="15984"/>
                    <a:pt x="29480" y="13214"/>
                    <a:pt x="30724" y="10304"/>
                  </a:cubicBezTo>
                  <a:cubicBezTo>
                    <a:pt x="31217" y="9154"/>
                    <a:pt x="31499" y="7933"/>
                    <a:pt x="31499" y="6689"/>
                  </a:cubicBezTo>
                  <a:cubicBezTo>
                    <a:pt x="31499" y="5985"/>
                    <a:pt x="31358" y="5257"/>
                    <a:pt x="31053" y="4600"/>
                  </a:cubicBezTo>
                  <a:cubicBezTo>
                    <a:pt x="30114" y="2582"/>
                    <a:pt x="28377" y="1033"/>
                    <a:pt x="26241" y="328"/>
                  </a:cubicBezTo>
                  <a:cubicBezTo>
                    <a:pt x="25635" y="110"/>
                    <a:pt x="25000" y="1"/>
                    <a:pt x="2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6"/>
            <p:cNvSpPr/>
            <p:nvPr/>
          </p:nvSpPr>
          <p:spPr>
            <a:xfrm>
              <a:off x="2953875" y="921125"/>
              <a:ext cx="305150" cy="1028925"/>
            </a:xfrm>
            <a:custGeom>
              <a:avLst/>
              <a:gdLst/>
              <a:ahLst/>
              <a:cxnLst/>
              <a:rect l="l" t="t" r="r" b="b"/>
              <a:pathLst>
                <a:path w="12206" h="41157" extrusionOk="0">
                  <a:moveTo>
                    <a:pt x="3310" y="0"/>
                  </a:moveTo>
                  <a:cubicBezTo>
                    <a:pt x="3029" y="0"/>
                    <a:pt x="2817" y="235"/>
                    <a:pt x="2794" y="517"/>
                  </a:cubicBezTo>
                  <a:cubicBezTo>
                    <a:pt x="2723" y="1221"/>
                    <a:pt x="2630" y="1948"/>
                    <a:pt x="2630" y="2653"/>
                  </a:cubicBezTo>
                  <a:cubicBezTo>
                    <a:pt x="2536" y="5117"/>
                    <a:pt x="2324" y="7558"/>
                    <a:pt x="1972" y="9999"/>
                  </a:cubicBezTo>
                  <a:cubicBezTo>
                    <a:pt x="1433" y="14318"/>
                    <a:pt x="775" y="18636"/>
                    <a:pt x="423" y="22979"/>
                  </a:cubicBezTo>
                  <a:cubicBezTo>
                    <a:pt x="165" y="26147"/>
                    <a:pt x="1" y="29316"/>
                    <a:pt x="470" y="32484"/>
                  </a:cubicBezTo>
                  <a:cubicBezTo>
                    <a:pt x="728" y="34573"/>
                    <a:pt x="1409" y="36592"/>
                    <a:pt x="2489" y="38423"/>
                  </a:cubicBezTo>
                  <a:cubicBezTo>
                    <a:pt x="3052" y="39385"/>
                    <a:pt x="3850" y="40159"/>
                    <a:pt x="4836" y="40699"/>
                  </a:cubicBezTo>
                  <a:cubicBezTo>
                    <a:pt x="5367" y="41003"/>
                    <a:pt x="5966" y="41156"/>
                    <a:pt x="6568" y="41156"/>
                  </a:cubicBezTo>
                  <a:cubicBezTo>
                    <a:pt x="7082" y="41156"/>
                    <a:pt x="7599" y="41044"/>
                    <a:pt x="8075" y="40817"/>
                  </a:cubicBezTo>
                  <a:cubicBezTo>
                    <a:pt x="8990" y="40394"/>
                    <a:pt x="9765" y="39737"/>
                    <a:pt x="10305" y="38892"/>
                  </a:cubicBezTo>
                  <a:cubicBezTo>
                    <a:pt x="11337" y="37202"/>
                    <a:pt x="11924" y="35301"/>
                    <a:pt x="12018" y="33353"/>
                  </a:cubicBezTo>
                  <a:cubicBezTo>
                    <a:pt x="12206" y="30161"/>
                    <a:pt x="11994" y="26992"/>
                    <a:pt x="11408" y="23847"/>
                  </a:cubicBezTo>
                  <a:cubicBezTo>
                    <a:pt x="11079" y="21875"/>
                    <a:pt x="10657" y="19927"/>
                    <a:pt x="10422" y="17956"/>
                  </a:cubicBezTo>
                  <a:cubicBezTo>
                    <a:pt x="10046" y="14834"/>
                    <a:pt x="9859" y="11712"/>
                    <a:pt x="9882" y="8591"/>
                  </a:cubicBezTo>
                  <a:cubicBezTo>
                    <a:pt x="9882" y="6032"/>
                    <a:pt x="9788" y="3474"/>
                    <a:pt x="9741" y="916"/>
                  </a:cubicBezTo>
                  <a:cubicBezTo>
                    <a:pt x="9718" y="681"/>
                    <a:pt x="9671" y="470"/>
                    <a:pt x="9600" y="235"/>
                  </a:cubicBezTo>
                  <a:cubicBezTo>
                    <a:pt x="7512" y="0"/>
                    <a:pt x="5399" y="94"/>
                    <a:pt x="3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6"/>
            <p:cNvSpPr/>
            <p:nvPr/>
          </p:nvSpPr>
          <p:spPr>
            <a:xfrm>
              <a:off x="3425075" y="1193375"/>
              <a:ext cx="789225" cy="818550"/>
            </a:xfrm>
            <a:custGeom>
              <a:avLst/>
              <a:gdLst/>
              <a:ahLst/>
              <a:cxnLst/>
              <a:rect l="l" t="t" r="r" b="b"/>
              <a:pathLst>
                <a:path w="31569" h="32742" extrusionOk="0">
                  <a:moveTo>
                    <a:pt x="5218" y="0"/>
                  </a:moveTo>
                  <a:cubicBezTo>
                    <a:pt x="5079" y="0"/>
                    <a:pt x="4931" y="72"/>
                    <a:pt x="4741" y="212"/>
                  </a:cubicBezTo>
                  <a:cubicBezTo>
                    <a:pt x="3192" y="1339"/>
                    <a:pt x="1666" y="2465"/>
                    <a:pt x="0" y="3709"/>
                  </a:cubicBezTo>
                  <a:cubicBezTo>
                    <a:pt x="516" y="4414"/>
                    <a:pt x="1901" y="5728"/>
                    <a:pt x="2371" y="6268"/>
                  </a:cubicBezTo>
                  <a:cubicBezTo>
                    <a:pt x="4788" y="9155"/>
                    <a:pt x="5962" y="11549"/>
                    <a:pt x="8074" y="14623"/>
                  </a:cubicBezTo>
                  <a:cubicBezTo>
                    <a:pt x="11008" y="18872"/>
                    <a:pt x="13989" y="23073"/>
                    <a:pt x="17486" y="26922"/>
                  </a:cubicBezTo>
                  <a:cubicBezTo>
                    <a:pt x="19199" y="28870"/>
                    <a:pt x="21265" y="30490"/>
                    <a:pt x="23565" y="31663"/>
                  </a:cubicBezTo>
                  <a:cubicBezTo>
                    <a:pt x="24668" y="32227"/>
                    <a:pt x="25865" y="32579"/>
                    <a:pt x="27109" y="32720"/>
                  </a:cubicBezTo>
                  <a:cubicBezTo>
                    <a:pt x="27274" y="32734"/>
                    <a:pt x="27437" y="32741"/>
                    <a:pt x="27598" y="32741"/>
                  </a:cubicBezTo>
                  <a:cubicBezTo>
                    <a:pt x="28770" y="32741"/>
                    <a:pt x="29834" y="32354"/>
                    <a:pt x="30536" y="31405"/>
                  </a:cubicBezTo>
                  <a:cubicBezTo>
                    <a:pt x="31287" y="30443"/>
                    <a:pt x="31569" y="29222"/>
                    <a:pt x="31334" y="28049"/>
                  </a:cubicBezTo>
                  <a:cubicBezTo>
                    <a:pt x="31005" y="26312"/>
                    <a:pt x="30278" y="24669"/>
                    <a:pt x="29174" y="23308"/>
                  </a:cubicBezTo>
                  <a:cubicBezTo>
                    <a:pt x="28283" y="22205"/>
                    <a:pt x="27414" y="21078"/>
                    <a:pt x="26428" y="20069"/>
                  </a:cubicBezTo>
                  <a:cubicBezTo>
                    <a:pt x="24574" y="18191"/>
                    <a:pt x="22579" y="16478"/>
                    <a:pt x="20467" y="14882"/>
                  </a:cubicBezTo>
                  <a:cubicBezTo>
                    <a:pt x="16735" y="12065"/>
                    <a:pt x="13519" y="8756"/>
                    <a:pt x="10398" y="5376"/>
                  </a:cubicBezTo>
                  <a:cubicBezTo>
                    <a:pt x="8849" y="3709"/>
                    <a:pt x="7346" y="2043"/>
                    <a:pt x="5821" y="400"/>
                  </a:cubicBezTo>
                  <a:cubicBezTo>
                    <a:pt x="5578" y="131"/>
                    <a:pt x="5406" y="0"/>
                    <a:pt x="5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6"/>
            <p:cNvSpPr/>
            <p:nvPr/>
          </p:nvSpPr>
          <p:spPr>
            <a:xfrm>
              <a:off x="3913500" y="1072200"/>
              <a:ext cx="480950" cy="384125"/>
            </a:xfrm>
            <a:custGeom>
              <a:avLst/>
              <a:gdLst/>
              <a:ahLst/>
              <a:cxnLst/>
              <a:rect l="l" t="t" r="r" b="b"/>
              <a:pathLst>
                <a:path w="19238" h="15365" extrusionOk="0">
                  <a:moveTo>
                    <a:pt x="17860" y="0"/>
                  </a:moveTo>
                  <a:cubicBezTo>
                    <a:pt x="17461" y="0"/>
                    <a:pt x="17072" y="174"/>
                    <a:pt x="16796" y="482"/>
                  </a:cubicBezTo>
                  <a:cubicBezTo>
                    <a:pt x="16421" y="858"/>
                    <a:pt x="16022" y="1210"/>
                    <a:pt x="15646" y="1562"/>
                  </a:cubicBezTo>
                  <a:cubicBezTo>
                    <a:pt x="12783" y="4308"/>
                    <a:pt x="10177" y="7336"/>
                    <a:pt x="7877" y="10575"/>
                  </a:cubicBezTo>
                  <a:cubicBezTo>
                    <a:pt x="7549" y="11138"/>
                    <a:pt x="7126" y="11608"/>
                    <a:pt x="6633" y="12007"/>
                  </a:cubicBezTo>
                  <a:cubicBezTo>
                    <a:pt x="6375" y="11584"/>
                    <a:pt x="6164" y="11303"/>
                    <a:pt x="6023" y="10974"/>
                  </a:cubicBezTo>
                  <a:cubicBezTo>
                    <a:pt x="5272" y="9425"/>
                    <a:pt x="4521" y="7899"/>
                    <a:pt x="3840" y="6350"/>
                  </a:cubicBezTo>
                  <a:cubicBezTo>
                    <a:pt x="3206" y="4918"/>
                    <a:pt x="2596" y="3510"/>
                    <a:pt x="2033" y="2055"/>
                  </a:cubicBezTo>
                  <a:cubicBezTo>
                    <a:pt x="1879" y="1571"/>
                    <a:pt x="1437" y="1252"/>
                    <a:pt x="938" y="1252"/>
                  </a:cubicBezTo>
                  <a:cubicBezTo>
                    <a:pt x="904" y="1252"/>
                    <a:pt x="870" y="1254"/>
                    <a:pt x="836" y="1257"/>
                  </a:cubicBezTo>
                  <a:cubicBezTo>
                    <a:pt x="803" y="1256"/>
                    <a:pt x="770" y="1255"/>
                    <a:pt x="740" y="1255"/>
                  </a:cubicBezTo>
                  <a:cubicBezTo>
                    <a:pt x="140" y="1255"/>
                    <a:pt x="0" y="1477"/>
                    <a:pt x="179" y="2102"/>
                  </a:cubicBezTo>
                  <a:cubicBezTo>
                    <a:pt x="273" y="2430"/>
                    <a:pt x="413" y="2782"/>
                    <a:pt x="531" y="3111"/>
                  </a:cubicBezTo>
                  <a:cubicBezTo>
                    <a:pt x="2009" y="7101"/>
                    <a:pt x="3864" y="10927"/>
                    <a:pt x="6046" y="14565"/>
                  </a:cubicBezTo>
                  <a:cubicBezTo>
                    <a:pt x="6117" y="14706"/>
                    <a:pt x="6187" y="14847"/>
                    <a:pt x="6281" y="14964"/>
                  </a:cubicBezTo>
                  <a:cubicBezTo>
                    <a:pt x="6470" y="15229"/>
                    <a:pt x="6639" y="15365"/>
                    <a:pt x="6810" y="15365"/>
                  </a:cubicBezTo>
                  <a:cubicBezTo>
                    <a:pt x="6956" y="15365"/>
                    <a:pt x="7104" y="15264"/>
                    <a:pt x="7267" y="15058"/>
                  </a:cubicBezTo>
                  <a:cubicBezTo>
                    <a:pt x="8041" y="14072"/>
                    <a:pt x="8769" y="13063"/>
                    <a:pt x="9497" y="12030"/>
                  </a:cubicBezTo>
                  <a:cubicBezTo>
                    <a:pt x="11985" y="8416"/>
                    <a:pt x="14848" y="5059"/>
                    <a:pt x="17993" y="2008"/>
                  </a:cubicBezTo>
                  <a:cubicBezTo>
                    <a:pt x="18251" y="1750"/>
                    <a:pt x="18510" y="1492"/>
                    <a:pt x="18768" y="1210"/>
                  </a:cubicBezTo>
                  <a:cubicBezTo>
                    <a:pt x="19237" y="670"/>
                    <a:pt x="19120" y="342"/>
                    <a:pt x="18392" y="107"/>
                  </a:cubicBezTo>
                  <a:cubicBezTo>
                    <a:pt x="18219" y="34"/>
                    <a:pt x="18038" y="0"/>
                    <a:pt x="17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6"/>
            <p:cNvSpPr/>
            <p:nvPr/>
          </p:nvSpPr>
          <p:spPr>
            <a:xfrm>
              <a:off x="2908125" y="425475"/>
              <a:ext cx="322150" cy="571950"/>
            </a:xfrm>
            <a:custGeom>
              <a:avLst/>
              <a:gdLst/>
              <a:ahLst/>
              <a:cxnLst/>
              <a:rect l="l" t="t" r="r" b="b"/>
              <a:pathLst>
                <a:path w="12886" h="22878" extrusionOk="0">
                  <a:moveTo>
                    <a:pt x="5231" y="1"/>
                  </a:moveTo>
                  <a:cubicBezTo>
                    <a:pt x="5099" y="1"/>
                    <a:pt x="4965" y="51"/>
                    <a:pt x="4859" y="158"/>
                  </a:cubicBezTo>
                  <a:cubicBezTo>
                    <a:pt x="4718" y="298"/>
                    <a:pt x="4600" y="486"/>
                    <a:pt x="4530" y="697"/>
                  </a:cubicBezTo>
                  <a:cubicBezTo>
                    <a:pt x="4342" y="1542"/>
                    <a:pt x="4037" y="2364"/>
                    <a:pt x="4061" y="3256"/>
                  </a:cubicBezTo>
                  <a:cubicBezTo>
                    <a:pt x="4084" y="4077"/>
                    <a:pt x="4037" y="4875"/>
                    <a:pt x="4014" y="5697"/>
                  </a:cubicBezTo>
                  <a:lnTo>
                    <a:pt x="3708" y="5650"/>
                  </a:lnTo>
                  <a:cubicBezTo>
                    <a:pt x="3732" y="4570"/>
                    <a:pt x="3755" y="3490"/>
                    <a:pt x="3755" y="2411"/>
                  </a:cubicBezTo>
                  <a:cubicBezTo>
                    <a:pt x="3755" y="1965"/>
                    <a:pt x="3708" y="1542"/>
                    <a:pt x="3638" y="1120"/>
                  </a:cubicBezTo>
                  <a:cubicBezTo>
                    <a:pt x="3615" y="885"/>
                    <a:pt x="3403" y="721"/>
                    <a:pt x="3169" y="721"/>
                  </a:cubicBezTo>
                  <a:cubicBezTo>
                    <a:pt x="2934" y="721"/>
                    <a:pt x="2746" y="885"/>
                    <a:pt x="2676" y="1096"/>
                  </a:cubicBezTo>
                  <a:cubicBezTo>
                    <a:pt x="2582" y="1284"/>
                    <a:pt x="2488" y="1495"/>
                    <a:pt x="2441" y="1707"/>
                  </a:cubicBezTo>
                  <a:cubicBezTo>
                    <a:pt x="2230" y="2927"/>
                    <a:pt x="1901" y="4148"/>
                    <a:pt x="1972" y="5415"/>
                  </a:cubicBezTo>
                  <a:cubicBezTo>
                    <a:pt x="1995" y="5955"/>
                    <a:pt x="2066" y="6495"/>
                    <a:pt x="1784" y="7058"/>
                  </a:cubicBezTo>
                  <a:cubicBezTo>
                    <a:pt x="1620" y="6706"/>
                    <a:pt x="1549" y="6330"/>
                    <a:pt x="1620" y="5931"/>
                  </a:cubicBezTo>
                  <a:cubicBezTo>
                    <a:pt x="1620" y="5227"/>
                    <a:pt x="1643" y="4523"/>
                    <a:pt x="1643" y="3819"/>
                  </a:cubicBezTo>
                  <a:cubicBezTo>
                    <a:pt x="1643" y="3537"/>
                    <a:pt x="1596" y="3279"/>
                    <a:pt x="1502" y="3021"/>
                  </a:cubicBezTo>
                  <a:cubicBezTo>
                    <a:pt x="1432" y="2880"/>
                    <a:pt x="1291" y="2786"/>
                    <a:pt x="1127" y="2763"/>
                  </a:cubicBezTo>
                  <a:cubicBezTo>
                    <a:pt x="962" y="2763"/>
                    <a:pt x="822" y="2857"/>
                    <a:pt x="728" y="2974"/>
                  </a:cubicBezTo>
                  <a:cubicBezTo>
                    <a:pt x="587" y="3279"/>
                    <a:pt x="469" y="3584"/>
                    <a:pt x="399" y="3913"/>
                  </a:cubicBezTo>
                  <a:cubicBezTo>
                    <a:pt x="188" y="5180"/>
                    <a:pt x="47" y="6495"/>
                    <a:pt x="47" y="7786"/>
                  </a:cubicBezTo>
                  <a:cubicBezTo>
                    <a:pt x="0" y="9499"/>
                    <a:pt x="423" y="11166"/>
                    <a:pt x="1267" y="12644"/>
                  </a:cubicBezTo>
                  <a:cubicBezTo>
                    <a:pt x="1620" y="13278"/>
                    <a:pt x="1995" y="13888"/>
                    <a:pt x="2347" y="14498"/>
                  </a:cubicBezTo>
                  <a:cubicBezTo>
                    <a:pt x="3474" y="16493"/>
                    <a:pt x="4272" y="18559"/>
                    <a:pt x="4037" y="20883"/>
                  </a:cubicBezTo>
                  <a:cubicBezTo>
                    <a:pt x="4014" y="21305"/>
                    <a:pt x="4037" y="21751"/>
                    <a:pt x="4061" y="22173"/>
                  </a:cubicBezTo>
                  <a:cubicBezTo>
                    <a:pt x="4107" y="22643"/>
                    <a:pt x="4342" y="22878"/>
                    <a:pt x="4835" y="22878"/>
                  </a:cubicBezTo>
                  <a:cubicBezTo>
                    <a:pt x="5398" y="22878"/>
                    <a:pt x="5962" y="22878"/>
                    <a:pt x="6548" y="22854"/>
                  </a:cubicBezTo>
                  <a:cubicBezTo>
                    <a:pt x="8074" y="22807"/>
                    <a:pt x="9623" y="22784"/>
                    <a:pt x="11172" y="22737"/>
                  </a:cubicBezTo>
                  <a:cubicBezTo>
                    <a:pt x="11783" y="22713"/>
                    <a:pt x="11994" y="22502"/>
                    <a:pt x="12111" y="21962"/>
                  </a:cubicBezTo>
                  <a:cubicBezTo>
                    <a:pt x="12182" y="21657"/>
                    <a:pt x="12228" y="21329"/>
                    <a:pt x="12228" y="21000"/>
                  </a:cubicBezTo>
                  <a:cubicBezTo>
                    <a:pt x="12322" y="19803"/>
                    <a:pt x="12463" y="18629"/>
                    <a:pt x="12581" y="17432"/>
                  </a:cubicBezTo>
                  <a:cubicBezTo>
                    <a:pt x="12792" y="15390"/>
                    <a:pt x="12886" y="13325"/>
                    <a:pt x="12064" y="11330"/>
                  </a:cubicBezTo>
                  <a:cubicBezTo>
                    <a:pt x="11900" y="10813"/>
                    <a:pt x="11759" y="10274"/>
                    <a:pt x="11642" y="9757"/>
                  </a:cubicBezTo>
                  <a:cubicBezTo>
                    <a:pt x="11407" y="8959"/>
                    <a:pt x="11172" y="8185"/>
                    <a:pt x="10938" y="7410"/>
                  </a:cubicBezTo>
                  <a:cubicBezTo>
                    <a:pt x="10773" y="6941"/>
                    <a:pt x="10679" y="6424"/>
                    <a:pt x="10069" y="6307"/>
                  </a:cubicBezTo>
                  <a:cubicBezTo>
                    <a:pt x="10053" y="6305"/>
                    <a:pt x="10037" y="6304"/>
                    <a:pt x="10021" y="6304"/>
                  </a:cubicBezTo>
                  <a:cubicBezTo>
                    <a:pt x="9671" y="6304"/>
                    <a:pt x="9433" y="6792"/>
                    <a:pt x="9388" y="7645"/>
                  </a:cubicBezTo>
                  <a:cubicBezTo>
                    <a:pt x="9365" y="8396"/>
                    <a:pt x="9365" y="9124"/>
                    <a:pt x="9342" y="9922"/>
                  </a:cubicBezTo>
                  <a:cubicBezTo>
                    <a:pt x="8637" y="9194"/>
                    <a:pt x="8497" y="8959"/>
                    <a:pt x="8426" y="8091"/>
                  </a:cubicBezTo>
                  <a:cubicBezTo>
                    <a:pt x="8309" y="6612"/>
                    <a:pt x="8215" y="5157"/>
                    <a:pt x="8168" y="3702"/>
                  </a:cubicBezTo>
                  <a:cubicBezTo>
                    <a:pt x="8168" y="2998"/>
                    <a:pt x="8074" y="2293"/>
                    <a:pt x="7910" y="1589"/>
                  </a:cubicBezTo>
                  <a:cubicBezTo>
                    <a:pt x="7816" y="1167"/>
                    <a:pt x="7722" y="721"/>
                    <a:pt x="7182" y="604"/>
                  </a:cubicBezTo>
                  <a:cubicBezTo>
                    <a:pt x="7155" y="598"/>
                    <a:pt x="7127" y="595"/>
                    <a:pt x="7101" y="595"/>
                  </a:cubicBezTo>
                  <a:cubicBezTo>
                    <a:pt x="6811" y="595"/>
                    <a:pt x="6586" y="942"/>
                    <a:pt x="6478" y="1566"/>
                  </a:cubicBezTo>
                  <a:cubicBezTo>
                    <a:pt x="6431" y="1941"/>
                    <a:pt x="6408" y="2317"/>
                    <a:pt x="6337" y="2692"/>
                  </a:cubicBezTo>
                  <a:cubicBezTo>
                    <a:pt x="6314" y="2904"/>
                    <a:pt x="6408" y="3162"/>
                    <a:pt x="5962" y="3162"/>
                  </a:cubicBezTo>
                  <a:cubicBezTo>
                    <a:pt x="5938" y="2481"/>
                    <a:pt x="5891" y="1777"/>
                    <a:pt x="5844" y="1096"/>
                  </a:cubicBezTo>
                  <a:cubicBezTo>
                    <a:pt x="5821" y="815"/>
                    <a:pt x="5774" y="557"/>
                    <a:pt x="5704" y="298"/>
                  </a:cubicBezTo>
                  <a:cubicBezTo>
                    <a:pt x="5607" y="105"/>
                    <a:pt x="5420" y="1"/>
                    <a:pt x="5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6"/>
            <p:cNvSpPr/>
            <p:nvPr/>
          </p:nvSpPr>
          <p:spPr>
            <a:xfrm>
              <a:off x="3185075" y="967825"/>
              <a:ext cx="461825" cy="408375"/>
            </a:xfrm>
            <a:custGeom>
              <a:avLst/>
              <a:gdLst/>
              <a:ahLst/>
              <a:cxnLst/>
              <a:rect l="l" t="t" r="r" b="b"/>
              <a:pathLst>
                <a:path w="18473" h="16335" extrusionOk="0">
                  <a:moveTo>
                    <a:pt x="7087" y="0"/>
                  </a:moveTo>
                  <a:cubicBezTo>
                    <a:pt x="6619" y="0"/>
                    <a:pt x="6165" y="86"/>
                    <a:pt x="5751" y="362"/>
                  </a:cubicBezTo>
                  <a:cubicBezTo>
                    <a:pt x="5505" y="485"/>
                    <a:pt x="5241" y="554"/>
                    <a:pt x="4959" y="554"/>
                  </a:cubicBezTo>
                  <a:cubicBezTo>
                    <a:pt x="4919" y="554"/>
                    <a:pt x="4877" y="553"/>
                    <a:pt x="4835" y="550"/>
                  </a:cubicBezTo>
                  <a:cubicBezTo>
                    <a:pt x="4796" y="548"/>
                    <a:pt x="4755" y="546"/>
                    <a:pt x="4715" y="546"/>
                  </a:cubicBezTo>
                  <a:cubicBezTo>
                    <a:pt x="4353" y="546"/>
                    <a:pt x="3979" y="641"/>
                    <a:pt x="3662" y="832"/>
                  </a:cubicBezTo>
                  <a:cubicBezTo>
                    <a:pt x="3286" y="1082"/>
                    <a:pt x="2890" y="1144"/>
                    <a:pt x="2480" y="1144"/>
                  </a:cubicBezTo>
                  <a:cubicBezTo>
                    <a:pt x="2274" y="1144"/>
                    <a:pt x="2066" y="1129"/>
                    <a:pt x="1855" y="1113"/>
                  </a:cubicBezTo>
                  <a:cubicBezTo>
                    <a:pt x="1701" y="1089"/>
                    <a:pt x="1541" y="1076"/>
                    <a:pt x="1380" y="1076"/>
                  </a:cubicBezTo>
                  <a:cubicBezTo>
                    <a:pt x="1074" y="1076"/>
                    <a:pt x="762" y="1123"/>
                    <a:pt x="470" y="1231"/>
                  </a:cubicBezTo>
                  <a:cubicBezTo>
                    <a:pt x="71" y="1395"/>
                    <a:pt x="0" y="1935"/>
                    <a:pt x="352" y="2193"/>
                  </a:cubicBezTo>
                  <a:cubicBezTo>
                    <a:pt x="634" y="2404"/>
                    <a:pt x="986" y="2545"/>
                    <a:pt x="1338" y="2592"/>
                  </a:cubicBezTo>
                  <a:cubicBezTo>
                    <a:pt x="2254" y="2803"/>
                    <a:pt x="3122" y="3061"/>
                    <a:pt x="3990" y="3413"/>
                  </a:cubicBezTo>
                  <a:cubicBezTo>
                    <a:pt x="4976" y="3836"/>
                    <a:pt x="5704" y="4446"/>
                    <a:pt x="6056" y="5338"/>
                  </a:cubicBezTo>
                  <a:cubicBezTo>
                    <a:pt x="6690" y="6253"/>
                    <a:pt x="6877" y="7450"/>
                    <a:pt x="7253" y="8507"/>
                  </a:cubicBezTo>
                  <a:cubicBezTo>
                    <a:pt x="7535" y="9352"/>
                    <a:pt x="7887" y="10197"/>
                    <a:pt x="8262" y="11018"/>
                  </a:cubicBezTo>
                  <a:cubicBezTo>
                    <a:pt x="8450" y="11417"/>
                    <a:pt x="8661" y="11793"/>
                    <a:pt x="8896" y="12168"/>
                  </a:cubicBezTo>
                  <a:cubicBezTo>
                    <a:pt x="9882" y="13553"/>
                    <a:pt x="11407" y="14726"/>
                    <a:pt x="12182" y="15689"/>
                  </a:cubicBezTo>
                  <a:cubicBezTo>
                    <a:pt x="12547" y="16130"/>
                    <a:pt x="12737" y="16334"/>
                    <a:pt x="12969" y="16334"/>
                  </a:cubicBezTo>
                  <a:cubicBezTo>
                    <a:pt x="13168" y="16334"/>
                    <a:pt x="13399" y="16182"/>
                    <a:pt x="13801" y="15900"/>
                  </a:cubicBezTo>
                  <a:cubicBezTo>
                    <a:pt x="14459" y="15454"/>
                    <a:pt x="15116" y="14985"/>
                    <a:pt x="15773" y="14492"/>
                  </a:cubicBezTo>
                  <a:cubicBezTo>
                    <a:pt x="16477" y="13975"/>
                    <a:pt x="17158" y="13482"/>
                    <a:pt x="17815" y="12943"/>
                  </a:cubicBezTo>
                  <a:cubicBezTo>
                    <a:pt x="18472" y="12403"/>
                    <a:pt x="18472" y="12309"/>
                    <a:pt x="17909" y="11605"/>
                  </a:cubicBezTo>
                  <a:lnTo>
                    <a:pt x="17932" y="11605"/>
                  </a:lnTo>
                  <a:cubicBezTo>
                    <a:pt x="17345" y="10854"/>
                    <a:pt x="16759" y="10103"/>
                    <a:pt x="16101" y="9398"/>
                  </a:cubicBezTo>
                  <a:cubicBezTo>
                    <a:pt x="15045" y="8295"/>
                    <a:pt x="14341" y="6887"/>
                    <a:pt x="14036" y="5385"/>
                  </a:cubicBezTo>
                  <a:cubicBezTo>
                    <a:pt x="13848" y="4470"/>
                    <a:pt x="13567" y="3578"/>
                    <a:pt x="13332" y="2686"/>
                  </a:cubicBezTo>
                  <a:cubicBezTo>
                    <a:pt x="13121" y="1911"/>
                    <a:pt x="12534" y="1277"/>
                    <a:pt x="11759" y="1019"/>
                  </a:cubicBezTo>
                  <a:cubicBezTo>
                    <a:pt x="10492" y="526"/>
                    <a:pt x="9178" y="198"/>
                    <a:pt x="7840" y="57"/>
                  </a:cubicBezTo>
                  <a:cubicBezTo>
                    <a:pt x="7588" y="24"/>
                    <a:pt x="7335" y="0"/>
                    <a:pt x="7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6"/>
            <p:cNvSpPr/>
            <p:nvPr/>
          </p:nvSpPr>
          <p:spPr>
            <a:xfrm>
              <a:off x="3811150" y="643575"/>
              <a:ext cx="41700" cy="41675"/>
            </a:xfrm>
            <a:custGeom>
              <a:avLst/>
              <a:gdLst/>
              <a:ahLst/>
              <a:cxnLst/>
              <a:rect l="l" t="t" r="r" b="b"/>
              <a:pathLst>
                <a:path w="1668" h="1667" extrusionOk="0">
                  <a:moveTo>
                    <a:pt x="822" y="1"/>
                  </a:moveTo>
                  <a:cubicBezTo>
                    <a:pt x="611" y="24"/>
                    <a:pt x="400" y="118"/>
                    <a:pt x="236" y="259"/>
                  </a:cubicBezTo>
                  <a:cubicBezTo>
                    <a:pt x="165" y="353"/>
                    <a:pt x="118" y="446"/>
                    <a:pt x="71" y="540"/>
                  </a:cubicBezTo>
                  <a:cubicBezTo>
                    <a:pt x="24" y="634"/>
                    <a:pt x="1" y="752"/>
                    <a:pt x="24" y="845"/>
                  </a:cubicBezTo>
                  <a:lnTo>
                    <a:pt x="48" y="1057"/>
                  </a:lnTo>
                  <a:cubicBezTo>
                    <a:pt x="95" y="1198"/>
                    <a:pt x="165" y="1338"/>
                    <a:pt x="283" y="1432"/>
                  </a:cubicBezTo>
                  <a:lnTo>
                    <a:pt x="447" y="1573"/>
                  </a:lnTo>
                  <a:cubicBezTo>
                    <a:pt x="588" y="1620"/>
                    <a:pt x="729" y="1667"/>
                    <a:pt x="869" y="1667"/>
                  </a:cubicBezTo>
                  <a:cubicBezTo>
                    <a:pt x="963" y="1667"/>
                    <a:pt x="1081" y="1644"/>
                    <a:pt x="1175" y="1597"/>
                  </a:cubicBezTo>
                  <a:cubicBezTo>
                    <a:pt x="1268" y="1550"/>
                    <a:pt x="1362" y="1479"/>
                    <a:pt x="1433" y="1409"/>
                  </a:cubicBezTo>
                  <a:cubicBezTo>
                    <a:pt x="1574" y="1245"/>
                    <a:pt x="1667" y="1033"/>
                    <a:pt x="1667" y="822"/>
                  </a:cubicBezTo>
                  <a:lnTo>
                    <a:pt x="1644" y="611"/>
                  </a:lnTo>
                  <a:cubicBezTo>
                    <a:pt x="1597" y="470"/>
                    <a:pt x="1527" y="353"/>
                    <a:pt x="1409" y="235"/>
                  </a:cubicBezTo>
                  <a:lnTo>
                    <a:pt x="1245" y="118"/>
                  </a:lnTo>
                  <a:cubicBezTo>
                    <a:pt x="1104" y="47"/>
                    <a:pt x="963" y="1"/>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6"/>
            <p:cNvSpPr/>
            <p:nvPr/>
          </p:nvSpPr>
          <p:spPr>
            <a:xfrm>
              <a:off x="3807050" y="602500"/>
              <a:ext cx="66325" cy="32300"/>
            </a:xfrm>
            <a:custGeom>
              <a:avLst/>
              <a:gdLst/>
              <a:ahLst/>
              <a:cxnLst/>
              <a:rect l="l" t="t" r="r" b="b"/>
              <a:pathLst>
                <a:path w="2653" h="1292" extrusionOk="0">
                  <a:moveTo>
                    <a:pt x="1339" y="1"/>
                  </a:moveTo>
                  <a:cubicBezTo>
                    <a:pt x="611" y="1"/>
                    <a:pt x="1" y="869"/>
                    <a:pt x="1" y="869"/>
                  </a:cubicBezTo>
                  <a:cubicBezTo>
                    <a:pt x="277" y="761"/>
                    <a:pt x="574" y="714"/>
                    <a:pt x="871" y="714"/>
                  </a:cubicBezTo>
                  <a:cubicBezTo>
                    <a:pt x="1028" y="714"/>
                    <a:pt x="1185" y="727"/>
                    <a:pt x="1339" y="752"/>
                  </a:cubicBezTo>
                  <a:cubicBezTo>
                    <a:pt x="1784" y="869"/>
                    <a:pt x="2230" y="1033"/>
                    <a:pt x="2653" y="1291"/>
                  </a:cubicBezTo>
                  <a:cubicBezTo>
                    <a:pt x="2653" y="1291"/>
                    <a:pt x="2254" y="24"/>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Rectángulo 30"/>
          <p:cNvSpPr/>
          <p:nvPr/>
        </p:nvSpPr>
        <p:spPr>
          <a:xfrm>
            <a:off x="187036" y="124456"/>
            <a:ext cx="6788870" cy="954107"/>
          </a:xfrm>
          <a:prstGeom prst="rect">
            <a:avLst/>
          </a:prstGeom>
        </p:spPr>
        <p:txBody>
          <a:bodyPr wrap="square">
            <a:spAutoFit/>
          </a:bodyPr>
          <a:lstStyle/>
          <a:p>
            <a:pPr algn="ctr"/>
            <a:r>
              <a:rPr lang="es-CO" sz="2800" b="1" dirty="0" smtClean="0">
                <a:latin typeface="Arial Black" panose="020B0A04020102020204" pitchFamily="34" charset="0"/>
                <a:ea typeface="Calibri" panose="020F0502020204030204" pitchFamily="34" charset="0"/>
                <a:cs typeface="Times New Roman" panose="02020603050405020304" pitchFamily="18" charset="0"/>
              </a:rPr>
              <a:t>PROMOCIÓN Y PREVENCIÓN </a:t>
            </a:r>
            <a:r>
              <a:rPr lang="es-CO" sz="2800" b="1" dirty="0">
                <a:latin typeface="Arial Black" panose="020B0A04020102020204" pitchFamily="34" charset="0"/>
                <a:ea typeface="Calibri" panose="020F0502020204030204" pitchFamily="34" charset="0"/>
                <a:cs typeface="Times New Roman" panose="02020603050405020304" pitchFamily="18" charset="0"/>
              </a:rPr>
              <a:t>LA SALUD</a:t>
            </a:r>
            <a:endParaRPr lang="en-US" sz="28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0" y="2410691"/>
            <a:ext cx="6120245" cy="45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175141" y="1632678"/>
            <a:ext cx="6284131" cy="2400657"/>
          </a:xfrm>
          <a:prstGeom prst="rect">
            <a:avLst/>
          </a:prstGeom>
        </p:spPr>
        <p:txBody>
          <a:bodyPr wrap="square">
            <a:spAutoFit/>
          </a:bodyPr>
          <a:lstStyle/>
          <a:p>
            <a:pPr algn="just">
              <a:lnSpc>
                <a:spcPct val="150000"/>
              </a:lnSpc>
            </a:pPr>
            <a:r>
              <a:rPr lang="es-CO" sz="2000" b="1" dirty="0">
                <a:solidFill>
                  <a:schemeClr val="tx2">
                    <a:lumMod val="10000"/>
                  </a:schemeClr>
                </a:solidFill>
                <a:latin typeface="+mj-lt"/>
                <a:ea typeface="Calibri" panose="020F0502020204030204" pitchFamily="34" charset="0"/>
                <a:cs typeface="Times New Roman" panose="02020603050405020304" pitchFamily="18" charset="0"/>
              </a:rPr>
              <a:t>S</a:t>
            </a:r>
            <a:r>
              <a:rPr lang="es-CO" sz="2000" b="1" dirty="0" smtClean="0">
                <a:solidFill>
                  <a:schemeClr val="tx2">
                    <a:lumMod val="10000"/>
                  </a:schemeClr>
                </a:solidFill>
                <a:latin typeface="+mj-lt"/>
                <a:ea typeface="Calibri" panose="020F0502020204030204" pitchFamily="34" charset="0"/>
                <a:cs typeface="Times New Roman" panose="02020603050405020304" pitchFamily="18" charset="0"/>
              </a:rPr>
              <a:t>on </a:t>
            </a:r>
            <a:r>
              <a:rPr lang="es-CO" sz="2000" b="1" dirty="0">
                <a:solidFill>
                  <a:schemeClr val="tx2">
                    <a:lumMod val="10000"/>
                  </a:schemeClr>
                </a:solidFill>
                <a:latin typeface="+mj-lt"/>
                <a:ea typeface="Calibri" panose="020F0502020204030204" pitchFamily="34" charset="0"/>
                <a:cs typeface="Times New Roman" panose="02020603050405020304" pitchFamily="18" charset="0"/>
              </a:rPr>
              <a:t>todas aquellas acciones, procedimientos e intervenciones integrales, orientadas a que la población, como individuos y como familias, mejoren sus condiciones para vivir y disfrutar de una vida saludable y para mantenerse sanos</a:t>
            </a:r>
            <a:endParaRPr lang="en-US" sz="2000" b="1" dirty="0">
              <a:solidFill>
                <a:schemeClr val="tx2">
                  <a:lumMod val="10000"/>
                </a:schemeClr>
              </a:solidFill>
              <a:latin typeface="+mj-lt"/>
            </a:endParaRPr>
          </a:p>
        </p:txBody>
      </p:sp>
      <p:pic>
        <p:nvPicPr>
          <p:cNvPr id="3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84134"/>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pic>
        <p:nvPicPr>
          <p:cNvPr id="1518" name="Google Shape;1518;p56"/>
          <p:cNvPicPr preferRelativeResize="0"/>
          <p:nvPr/>
        </p:nvPicPr>
        <p:blipFill>
          <a:blip r:embed="rId3">
            <a:alphaModFix/>
          </a:blip>
          <a:stretch>
            <a:fillRect/>
          </a:stretch>
        </p:blipFill>
        <p:spPr>
          <a:xfrm>
            <a:off x="147268" y="768197"/>
            <a:ext cx="4009200" cy="3978000"/>
          </a:xfrm>
          <a:prstGeom prst="ellipse">
            <a:avLst/>
          </a:prstGeom>
          <a:noFill/>
          <a:ln>
            <a:noFill/>
          </a:ln>
        </p:spPr>
      </p:pic>
      <p:sp>
        <p:nvSpPr>
          <p:cNvPr id="3" name="Rectángulo 2"/>
          <p:cNvSpPr/>
          <p:nvPr/>
        </p:nvSpPr>
        <p:spPr>
          <a:xfrm>
            <a:off x="4270664" y="1438342"/>
            <a:ext cx="4696691" cy="2677656"/>
          </a:xfrm>
          <a:prstGeom prst="rect">
            <a:avLst/>
          </a:prstGeom>
        </p:spPr>
        <p:txBody>
          <a:bodyPr wrap="square">
            <a:spAutoFit/>
          </a:bodyPr>
          <a:lstStyle/>
          <a:p>
            <a:pPr algn="just">
              <a:lnSpc>
                <a:spcPct val="150000"/>
              </a:lnSpc>
            </a:pPr>
            <a:r>
              <a:rPr lang="es-CO" dirty="0">
                <a:solidFill>
                  <a:schemeClr val="tx2">
                    <a:lumMod val="10000"/>
                  </a:schemeClr>
                </a:solidFill>
                <a:latin typeface="+mj-lt"/>
                <a:ea typeface="Calibri" panose="020F0502020204030204" pitchFamily="34" charset="0"/>
              </a:rPr>
              <a:t>Proceso para proporcionar a las poblaciones los medios necesarios para mejorar la salud y ejercer un mayor control sobre la misma, mediante la intervención de los determinantes de la salud y la reducción de la </a:t>
            </a:r>
            <a:r>
              <a:rPr lang="es-CO" dirty="0" smtClean="0">
                <a:solidFill>
                  <a:schemeClr val="tx2">
                    <a:lumMod val="10000"/>
                  </a:schemeClr>
                </a:solidFill>
                <a:latin typeface="+mj-lt"/>
                <a:ea typeface="Calibri" panose="020F0502020204030204" pitchFamily="34" charset="0"/>
              </a:rPr>
              <a:t>inequidad, </a:t>
            </a:r>
            <a:r>
              <a:rPr lang="es-CO" dirty="0">
                <a:solidFill>
                  <a:schemeClr val="tx2">
                    <a:lumMod val="10000"/>
                  </a:schemeClr>
                </a:solidFill>
                <a:latin typeface="+mj-lt"/>
              </a:rPr>
              <a:t>por sus características la promoción de la salud supone una acción intersectorial sólida que hace posible la movilización social requerida para la transformación de las condiciones de salud</a:t>
            </a:r>
            <a:endParaRPr lang="en-US" dirty="0">
              <a:solidFill>
                <a:schemeClr val="tx2">
                  <a:lumMod val="10000"/>
                </a:schemeClr>
              </a:solidFill>
              <a:latin typeface="+mj-lt"/>
            </a:endParaRPr>
          </a:p>
        </p:txBody>
      </p:sp>
      <p:sp>
        <p:nvSpPr>
          <p:cNvPr id="6" name="Rectángulo 5"/>
          <p:cNvSpPr/>
          <p:nvPr/>
        </p:nvSpPr>
        <p:spPr>
          <a:xfrm>
            <a:off x="1777881" y="121866"/>
            <a:ext cx="5570756" cy="646331"/>
          </a:xfrm>
          <a:prstGeom prst="rect">
            <a:avLst/>
          </a:prstGeom>
        </p:spPr>
        <p:txBody>
          <a:bodyPr wrap="none">
            <a:spAutoFit/>
          </a:bodyPr>
          <a:lstStyle/>
          <a:p>
            <a:r>
              <a:rPr lang="es-CO" sz="3600" b="1" dirty="0" smtClean="0"/>
              <a:t>PROMOCIÓN EN SALUD</a:t>
            </a:r>
            <a:endParaRPr 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grpSp>
        <p:nvGrpSpPr>
          <p:cNvPr id="2157" name="Google Shape;2157;p68"/>
          <p:cNvGrpSpPr/>
          <p:nvPr/>
        </p:nvGrpSpPr>
        <p:grpSpPr>
          <a:xfrm>
            <a:off x="5135314" y="1151175"/>
            <a:ext cx="3257404" cy="3439111"/>
            <a:chOff x="5620603" y="1572940"/>
            <a:chExt cx="2837707" cy="2996002"/>
          </a:xfrm>
        </p:grpSpPr>
        <p:sp>
          <p:nvSpPr>
            <p:cNvPr id="2158" name="Google Shape;2158;p68"/>
            <p:cNvSpPr/>
            <p:nvPr/>
          </p:nvSpPr>
          <p:spPr>
            <a:xfrm>
              <a:off x="5726657" y="3542317"/>
              <a:ext cx="980538" cy="943264"/>
            </a:xfrm>
            <a:custGeom>
              <a:avLst/>
              <a:gdLst/>
              <a:ahLst/>
              <a:cxnLst/>
              <a:rect l="l" t="t" r="r" b="b"/>
              <a:pathLst>
                <a:path w="30594" h="29431" extrusionOk="0">
                  <a:moveTo>
                    <a:pt x="15883" y="4542"/>
                  </a:moveTo>
                  <a:cubicBezTo>
                    <a:pt x="17192" y="4542"/>
                    <a:pt x="18511" y="4795"/>
                    <a:pt x="19766" y="5314"/>
                  </a:cubicBezTo>
                  <a:cubicBezTo>
                    <a:pt x="23576" y="6902"/>
                    <a:pt x="26049" y="10611"/>
                    <a:pt x="26049" y="14721"/>
                  </a:cubicBezTo>
                  <a:cubicBezTo>
                    <a:pt x="26049" y="20335"/>
                    <a:pt x="21504" y="24880"/>
                    <a:pt x="15873" y="24880"/>
                  </a:cubicBezTo>
                  <a:cubicBezTo>
                    <a:pt x="11763" y="24880"/>
                    <a:pt x="8054" y="22407"/>
                    <a:pt x="6483" y="18614"/>
                  </a:cubicBezTo>
                  <a:cubicBezTo>
                    <a:pt x="4912" y="14805"/>
                    <a:pt x="5781" y="10427"/>
                    <a:pt x="8688" y="7520"/>
                  </a:cubicBezTo>
                  <a:cubicBezTo>
                    <a:pt x="10634" y="5575"/>
                    <a:pt x="13237" y="4542"/>
                    <a:pt x="15883" y="4542"/>
                  </a:cubicBezTo>
                  <a:close/>
                  <a:moveTo>
                    <a:pt x="15873" y="1"/>
                  </a:moveTo>
                  <a:cubicBezTo>
                    <a:pt x="9925" y="1"/>
                    <a:pt x="4561" y="3593"/>
                    <a:pt x="2289" y="9090"/>
                  </a:cubicBezTo>
                  <a:cubicBezTo>
                    <a:pt x="0" y="14588"/>
                    <a:pt x="1270" y="20903"/>
                    <a:pt x="5480" y="25114"/>
                  </a:cubicBezTo>
                  <a:cubicBezTo>
                    <a:pt x="8286" y="27930"/>
                    <a:pt x="12048" y="29431"/>
                    <a:pt x="15877" y="29431"/>
                  </a:cubicBezTo>
                  <a:cubicBezTo>
                    <a:pt x="17772" y="29431"/>
                    <a:pt x="19684" y="29063"/>
                    <a:pt x="21504" y="28305"/>
                  </a:cubicBezTo>
                  <a:cubicBezTo>
                    <a:pt x="27001" y="26033"/>
                    <a:pt x="30593" y="20669"/>
                    <a:pt x="30593" y="14721"/>
                  </a:cubicBezTo>
                  <a:cubicBezTo>
                    <a:pt x="30593" y="6584"/>
                    <a:pt x="24010" y="1"/>
                    <a:pt x="15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8"/>
            <p:cNvSpPr/>
            <p:nvPr/>
          </p:nvSpPr>
          <p:spPr>
            <a:xfrm>
              <a:off x="5726657" y="3542317"/>
              <a:ext cx="980538" cy="943264"/>
            </a:xfrm>
            <a:custGeom>
              <a:avLst/>
              <a:gdLst/>
              <a:ahLst/>
              <a:cxnLst/>
              <a:rect l="l" t="t" r="r" b="b"/>
              <a:pathLst>
                <a:path w="30594" h="29431" extrusionOk="0">
                  <a:moveTo>
                    <a:pt x="15883" y="4542"/>
                  </a:moveTo>
                  <a:cubicBezTo>
                    <a:pt x="17192" y="4542"/>
                    <a:pt x="18511" y="4795"/>
                    <a:pt x="19766" y="5314"/>
                  </a:cubicBezTo>
                  <a:cubicBezTo>
                    <a:pt x="23576" y="6902"/>
                    <a:pt x="26049" y="10611"/>
                    <a:pt x="26049" y="14721"/>
                  </a:cubicBezTo>
                  <a:cubicBezTo>
                    <a:pt x="26049" y="20335"/>
                    <a:pt x="21504" y="24880"/>
                    <a:pt x="15873" y="24880"/>
                  </a:cubicBezTo>
                  <a:cubicBezTo>
                    <a:pt x="11763" y="24880"/>
                    <a:pt x="8054" y="22407"/>
                    <a:pt x="6483" y="18614"/>
                  </a:cubicBezTo>
                  <a:cubicBezTo>
                    <a:pt x="4912" y="14805"/>
                    <a:pt x="5781" y="10427"/>
                    <a:pt x="8688" y="7520"/>
                  </a:cubicBezTo>
                  <a:cubicBezTo>
                    <a:pt x="10634" y="5575"/>
                    <a:pt x="13237" y="4542"/>
                    <a:pt x="15883" y="4542"/>
                  </a:cubicBezTo>
                  <a:close/>
                  <a:moveTo>
                    <a:pt x="15873" y="1"/>
                  </a:moveTo>
                  <a:cubicBezTo>
                    <a:pt x="9925" y="1"/>
                    <a:pt x="4561" y="3593"/>
                    <a:pt x="2289" y="9090"/>
                  </a:cubicBezTo>
                  <a:cubicBezTo>
                    <a:pt x="0" y="14588"/>
                    <a:pt x="1270" y="20903"/>
                    <a:pt x="5480" y="25114"/>
                  </a:cubicBezTo>
                  <a:cubicBezTo>
                    <a:pt x="8286" y="27930"/>
                    <a:pt x="12048" y="29431"/>
                    <a:pt x="15877" y="29431"/>
                  </a:cubicBezTo>
                  <a:cubicBezTo>
                    <a:pt x="17772" y="29431"/>
                    <a:pt x="19684" y="29063"/>
                    <a:pt x="21504" y="28305"/>
                  </a:cubicBezTo>
                  <a:cubicBezTo>
                    <a:pt x="27001" y="26033"/>
                    <a:pt x="30593" y="20669"/>
                    <a:pt x="30593" y="14721"/>
                  </a:cubicBezTo>
                  <a:cubicBezTo>
                    <a:pt x="30593" y="6584"/>
                    <a:pt x="24010" y="1"/>
                    <a:pt x="15873"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60" name="Google Shape;2160;p68"/>
            <p:cNvSpPr/>
            <p:nvPr/>
          </p:nvSpPr>
          <p:spPr>
            <a:xfrm>
              <a:off x="5704670" y="3507126"/>
              <a:ext cx="1094091" cy="1016818"/>
            </a:xfrm>
            <a:custGeom>
              <a:avLst/>
              <a:gdLst/>
              <a:ahLst/>
              <a:cxnLst/>
              <a:rect l="l" t="t" r="r" b="b"/>
              <a:pathLst>
                <a:path w="34137" h="31726" extrusionOk="0">
                  <a:moveTo>
                    <a:pt x="16559" y="2285"/>
                  </a:moveTo>
                  <a:cubicBezTo>
                    <a:pt x="18380" y="2285"/>
                    <a:pt x="20168" y="2653"/>
                    <a:pt x="21822" y="3355"/>
                  </a:cubicBezTo>
                  <a:cubicBezTo>
                    <a:pt x="28205" y="6045"/>
                    <a:pt x="31497" y="13129"/>
                    <a:pt x="29458" y="19746"/>
                  </a:cubicBezTo>
                  <a:cubicBezTo>
                    <a:pt x="27689" y="25473"/>
                    <a:pt x="22397" y="29237"/>
                    <a:pt x="16596" y="29237"/>
                  </a:cubicBezTo>
                  <a:cubicBezTo>
                    <a:pt x="15712" y="29237"/>
                    <a:pt x="14816" y="29150"/>
                    <a:pt x="13919" y="28969"/>
                  </a:cubicBezTo>
                  <a:cubicBezTo>
                    <a:pt x="7136" y="27599"/>
                    <a:pt x="2491" y="21316"/>
                    <a:pt x="3176" y="14432"/>
                  </a:cubicBezTo>
                  <a:cubicBezTo>
                    <a:pt x="3861" y="7548"/>
                    <a:pt x="9642" y="2302"/>
                    <a:pt x="16559" y="2285"/>
                  </a:cubicBezTo>
                  <a:close/>
                  <a:moveTo>
                    <a:pt x="16592" y="0"/>
                  </a:moveTo>
                  <a:cubicBezTo>
                    <a:pt x="15555" y="0"/>
                    <a:pt x="14504" y="102"/>
                    <a:pt x="13451" y="314"/>
                  </a:cubicBezTo>
                  <a:cubicBezTo>
                    <a:pt x="5465" y="1934"/>
                    <a:pt x="1" y="9320"/>
                    <a:pt x="803" y="17423"/>
                  </a:cubicBezTo>
                  <a:cubicBezTo>
                    <a:pt x="1605" y="25527"/>
                    <a:pt x="8422" y="31709"/>
                    <a:pt x="16559" y="31726"/>
                  </a:cubicBezTo>
                  <a:cubicBezTo>
                    <a:pt x="18698" y="31726"/>
                    <a:pt x="20803" y="31308"/>
                    <a:pt x="22758" y="30473"/>
                  </a:cubicBezTo>
                  <a:cubicBezTo>
                    <a:pt x="30260" y="27298"/>
                    <a:pt x="34137" y="18960"/>
                    <a:pt x="31747" y="11174"/>
                  </a:cubicBezTo>
                  <a:cubicBezTo>
                    <a:pt x="29658" y="4429"/>
                    <a:pt x="23425" y="0"/>
                    <a:pt x="16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8"/>
            <p:cNvSpPr/>
            <p:nvPr/>
          </p:nvSpPr>
          <p:spPr>
            <a:xfrm>
              <a:off x="5869087" y="3367772"/>
              <a:ext cx="732599" cy="1003550"/>
            </a:xfrm>
            <a:custGeom>
              <a:avLst/>
              <a:gdLst/>
              <a:ahLst/>
              <a:cxnLst/>
              <a:rect l="l" t="t" r="r" b="b"/>
              <a:pathLst>
                <a:path w="22858" h="31312" extrusionOk="0">
                  <a:moveTo>
                    <a:pt x="2991" y="0"/>
                  </a:moveTo>
                  <a:cubicBezTo>
                    <a:pt x="2423" y="0"/>
                    <a:pt x="1955" y="401"/>
                    <a:pt x="1855" y="952"/>
                  </a:cubicBezTo>
                  <a:lnTo>
                    <a:pt x="1237" y="4662"/>
                  </a:lnTo>
                  <a:cubicBezTo>
                    <a:pt x="418" y="9507"/>
                    <a:pt x="1" y="14436"/>
                    <a:pt x="1" y="19365"/>
                  </a:cubicBezTo>
                  <a:lnTo>
                    <a:pt x="1" y="20936"/>
                  </a:lnTo>
                  <a:cubicBezTo>
                    <a:pt x="1" y="26667"/>
                    <a:pt x="4645" y="31312"/>
                    <a:pt x="10377" y="31312"/>
                  </a:cubicBezTo>
                  <a:lnTo>
                    <a:pt x="12482" y="31312"/>
                  </a:lnTo>
                  <a:cubicBezTo>
                    <a:pt x="18213" y="31312"/>
                    <a:pt x="22858" y="26667"/>
                    <a:pt x="22858" y="20936"/>
                  </a:cubicBezTo>
                  <a:lnTo>
                    <a:pt x="228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8"/>
            <p:cNvSpPr/>
            <p:nvPr/>
          </p:nvSpPr>
          <p:spPr>
            <a:xfrm>
              <a:off x="6972761" y="2090772"/>
              <a:ext cx="654429" cy="842723"/>
            </a:xfrm>
            <a:custGeom>
              <a:avLst/>
              <a:gdLst/>
              <a:ahLst/>
              <a:cxnLst/>
              <a:rect l="l" t="t" r="r" b="b"/>
              <a:pathLst>
                <a:path w="20419" h="26294" extrusionOk="0">
                  <a:moveTo>
                    <a:pt x="15714" y="1"/>
                  </a:moveTo>
                  <a:cubicBezTo>
                    <a:pt x="14573" y="1"/>
                    <a:pt x="14075" y="847"/>
                    <a:pt x="13351" y="2584"/>
                  </a:cubicBezTo>
                  <a:cubicBezTo>
                    <a:pt x="12633" y="4255"/>
                    <a:pt x="8589" y="14848"/>
                    <a:pt x="8589" y="14848"/>
                  </a:cubicBezTo>
                  <a:lnTo>
                    <a:pt x="1" y="24339"/>
                  </a:lnTo>
                  <a:lnTo>
                    <a:pt x="2123" y="26293"/>
                  </a:lnTo>
                  <a:cubicBezTo>
                    <a:pt x="2123" y="26293"/>
                    <a:pt x="10594" y="20963"/>
                    <a:pt x="12482" y="17672"/>
                  </a:cubicBezTo>
                  <a:cubicBezTo>
                    <a:pt x="14370" y="14380"/>
                    <a:pt x="20419" y="863"/>
                    <a:pt x="16292" y="61"/>
                  </a:cubicBezTo>
                  <a:cubicBezTo>
                    <a:pt x="16082" y="21"/>
                    <a:pt x="15890" y="1"/>
                    <a:pt x="15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8"/>
            <p:cNvSpPr/>
            <p:nvPr/>
          </p:nvSpPr>
          <p:spPr>
            <a:xfrm>
              <a:off x="6893501" y="2835710"/>
              <a:ext cx="156404" cy="120796"/>
            </a:xfrm>
            <a:custGeom>
              <a:avLst/>
              <a:gdLst/>
              <a:ahLst/>
              <a:cxnLst/>
              <a:rect l="l" t="t" r="r" b="b"/>
              <a:pathLst>
                <a:path w="4880" h="3769" extrusionOk="0">
                  <a:moveTo>
                    <a:pt x="2264" y="1"/>
                  </a:moveTo>
                  <a:cubicBezTo>
                    <a:pt x="1708" y="1"/>
                    <a:pt x="1205" y="118"/>
                    <a:pt x="1037" y="461"/>
                  </a:cubicBezTo>
                  <a:cubicBezTo>
                    <a:pt x="853" y="811"/>
                    <a:pt x="903" y="1964"/>
                    <a:pt x="486" y="2148"/>
                  </a:cubicBezTo>
                  <a:cubicBezTo>
                    <a:pt x="235" y="2265"/>
                    <a:pt x="1" y="2399"/>
                    <a:pt x="18" y="2499"/>
                  </a:cubicBezTo>
                  <a:cubicBezTo>
                    <a:pt x="34" y="2700"/>
                    <a:pt x="385" y="2833"/>
                    <a:pt x="569" y="2867"/>
                  </a:cubicBezTo>
                  <a:cubicBezTo>
                    <a:pt x="595" y="2871"/>
                    <a:pt x="624" y="2873"/>
                    <a:pt x="655" y="2873"/>
                  </a:cubicBezTo>
                  <a:cubicBezTo>
                    <a:pt x="985" y="2873"/>
                    <a:pt x="1572" y="2649"/>
                    <a:pt x="1572" y="2649"/>
                  </a:cubicBezTo>
                  <a:cubicBezTo>
                    <a:pt x="1572" y="2649"/>
                    <a:pt x="2106" y="3602"/>
                    <a:pt x="2290" y="3618"/>
                  </a:cubicBezTo>
                  <a:cubicBezTo>
                    <a:pt x="2407" y="3618"/>
                    <a:pt x="2541" y="3585"/>
                    <a:pt x="2674" y="3552"/>
                  </a:cubicBezTo>
                  <a:cubicBezTo>
                    <a:pt x="2892" y="3518"/>
                    <a:pt x="3126" y="3468"/>
                    <a:pt x="3359" y="3435"/>
                  </a:cubicBezTo>
                  <a:lnTo>
                    <a:pt x="3627" y="3769"/>
                  </a:lnTo>
                  <a:cubicBezTo>
                    <a:pt x="3627" y="3769"/>
                    <a:pt x="4245" y="2783"/>
                    <a:pt x="4445" y="2432"/>
                  </a:cubicBezTo>
                  <a:cubicBezTo>
                    <a:pt x="4479" y="2382"/>
                    <a:pt x="4496" y="2332"/>
                    <a:pt x="4529" y="2265"/>
                  </a:cubicBezTo>
                  <a:cubicBezTo>
                    <a:pt x="4880" y="1630"/>
                    <a:pt x="4713" y="828"/>
                    <a:pt x="4128" y="394"/>
                  </a:cubicBezTo>
                  <a:cubicBezTo>
                    <a:pt x="3914" y="228"/>
                    <a:pt x="3038" y="1"/>
                    <a:pt x="2264"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8"/>
            <p:cNvSpPr/>
            <p:nvPr/>
          </p:nvSpPr>
          <p:spPr>
            <a:xfrm>
              <a:off x="7252845" y="2067888"/>
              <a:ext cx="348640" cy="467706"/>
            </a:xfrm>
            <a:custGeom>
              <a:avLst/>
              <a:gdLst/>
              <a:ahLst/>
              <a:cxnLst/>
              <a:rect l="l" t="t" r="r" b="b"/>
              <a:pathLst>
                <a:path w="10878" h="14593" extrusionOk="0">
                  <a:moveTo>
                    <a:pt x="7384" y="0"/>
                  </a:moveTo>
                  <a:cubicBezTo>
                    <a:pt x="6964" y="0"/>
                    <a:pt x="6534" y="98"/>
                    <a:pt x="6116" y="307"/>
                  </a:cubicBezTo>
                  <a:cubicBezTo>
                    <a:pt x="4428" y="1143"/>
                    <a:pt x="0" y="11134"/>
                    <a:pt x="0" y="11134"/>
                  </a:cubicBezTo>
                  <a:lnTo>
                    <a:pt x="6918" y="14593"/>
                  </a:lnTo>
                  <a:cubicBezTo>
                    <a:pt x="6918" y="14593"/>
                    <a:pt x="10878" y="4217"/>
                    <a:pt x="10260" y="2312"/>
                  </a:cubicBezTo>
                  <a:cubicBezTo>
                    <a:pt x="9808" y="884"/>
                    <a:pt x="8643" y="0"/>
                    <a:pt x="7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8"/>
            <p:cNvSpPr/>
            <p:nvPr/>
          </p:nvSpPr>
          <p:spPr>
            <a:xfrm>
              <a:off x="7094326" y="4352028"/>
              <a:ext cx="449854" cy="171916"/>
            </a:xfrm>
            <a:custGeom>
              <a:avLst/>
              <a:gdLst/>
              <a:ahLst/>
              <a:cxnLst/>
              <a:rect l="l" t="t" r="r" b="b"/>
              <a:pathLst>
                <a:path w="14036" h="5364" extrusionOk="0">
                  <a:moveTo>
                    <a:pt x="8472" y="0"/>
                  </a:moveTo>
                  <a:cubicBezTo>
                    <a:pt x="8472" y="0"/>
                    <a:pt x="8539" y="1354"/>
                    <a:pt x="5865" y="2473"/>
                  </a:cubicBezTo>
                  <a:cubicBezTo>
                    <a:pt x="4946" y="2841"/>
                    <a:pt x="4011" y="3125"/>
                    <a:pt x="3042" y="3309"/>
                  </a:cubicBezTo>
                  <a:cubicBezTo>
                    <a:pt x="803" y="3776"/>
                    <a:pt x="1" y="5364"/>
                    <a:pt x="1" y="5364"/>
                  </a:cubicBezTo>
                  <a:lnTo>
                    <a:pt x="13835" y="5364"/>
                  </a:lnTo>
                  <a:lnTo>
                    <a:pt x="13936" y="2941"/>
                  </a:lnTo>
                  <a:lnTo>
                    <a:pt x="14036" y="401"/>
                  </a:lnTo>
                  <a:lnTo>
                    <a:pt x="8472"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8"/>
            <p:cNvSpPr/>
            <p:nvPr/>
          </p:nvSpPr>
          <p:spPr>
            <a:xfrm>
              <a:off x="7094326" y="4431288"/>
              <a:ext cx="446649" cy="92657"/>
            </a:xfrm>
            <a:custGeom>
              <a:avLst/>
              <a:gdLst/>
              <a:ahLst/>
              <a:cxnLst/>
              <a:rect l="l" t="t" r="r" b="b"/>
              <a:pathLst>
                <a:path w="13936" h="2891" extrusionOk="0">
                  <a:moveTo>
                    <a:pt x="5865" y="0"/>
                  </a:moveTo>
                  <a:cubicBezTo>
                    <a:pt x="4946" y="368"/>
                    <a:pt x="4011" y="652"/>
                    <a:pt x="3042" y="836"/>
                  </a:cubicBezTo>
                  <a:cubicBezTo>
                    <a:pt x="803" y="1303"/>
                    <a:pt x="1" y="2891"/>
                    <a:pt x="1" y="2891"/>
                  </a:cubicBezTo>
                  <a:lnTo>
                    <a:pt x="13835" y="2891"/>
                  </a:lnTo>
                  <a:lnTo>
                    <a:pt x="13936" y="468"/>
                  </a:lnTo>
                  <a:lnTo>
                    <a:pt x="13936" y="468"/>
                  </a:lnTo>
                  <a:cubicBezTo>
                    <a:pt x="12666" y="836"/>
                    <a:pt x="10728" y="1638"/>
                    <a:pt x="7436" y="1905"/>
                  </a:cubicBezTo>
                  <a:cubicBezTo>
                    <a:pt x="7102" y="1237"/>
                    <a:pt x="6467" y="552"/>
                    <a:pt x="5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8"/>
            <p:cNvSpPr/>
            <p:nvPr/>
          </p:nvSpPr>
          <p:spPr>
            <a:xfrm>
              <a:off x="7310151" y="2876157"/>
              <a:ext cx="407003" cy="1536413"/>
            </a:xfrm>
            <a:custGeom>
              <a:avLst/>
              <a:gdLst/>
              <a:ahLst/>
              <a:cxnLst/>
              <a:rect l="l" t="t" r="r" b="b"/>
              <a:pathLst>
                <a:path w="12699" h="47938" extrusionOk="0">
                  <a:moveTo>
                    <a:pt x="12699" y="1"/>
                  </a:moveTo>
                  <a:lnTo>
                    <a:pt x="3426" y="285"/>
                  </a:lnTo>
                  <a:cubicBezTo>
                    <a:pt x="3426" y="285"/>
                    <a:pt x="3058" y="2290"/>
                    <a:pt x="2590" y="5164"/>
                  </a:cubicBezTo>
                  <a:cubicBezTo>
                    <a:pt x="2473" y="5832"/>
                    <a:pt x="2356" y="6534"/>
                    <a:pt x="2239" y="7286"/>
                  </a:cubicBezTo>
                  <a:cubicBezTo>
                    <a:pt x="1337" y="12900"/>
                    <a:pt x="217" y="20318"/>
                    <a:pt x="134" y="23359"/>
                  </a:cubicBezTo>
                  <a:cubicBezTo>
                    <a:pt x="0" y="28539"/>
                    <a:pt x="552" y="46150"/>
                    <a:pt x="552" y="46150"/>
                  </a:cubicBezTo>
                  <a:lnTo>
                    <a:pt x="8739" y="47937"/>
                  </a:lnTo>
                  <a:cubicBezTo>
                    <a:pt x="8739" y="47937"/>
                    <a:pt x="9558" y="28956"/>
                    <a:pt x="9558" y="24579"/>
                  </a:cubicBezTo>
                  <a:cubicBezTo>
                    <a:pt x="9892" y="21872"/>
                    <a:pt x="10961" y="13501"/>
                    <a:pt x="11763" y="7286"/>
                  </a:cubicBezTo>
                  <a:cubicBezTo>
                    <a:pt x="11863" y="6550"/>
                    <a:pt x="11947" y="5832"/>
                    <a:pt x="12030" y="5164"/>
                  </a:cubicBezTo>
                  <a:cubicBezTo>
                    <a:pt x="12431" y="2139"/>
                    <a:pt x="12699" y="1"/>
                    <a:pt x="1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8"/>
            <p:cNvSpPr/>
            <p:nvPr/>
          </p:nvSpPr>
          <p:spPr>
            <a:xfrm>
              <a:off x="8127875" y="4137293"/>
              <a:ext cx="330435" cy="431649"/>
            </a:xfrm>
            <a:custGeom>
              <a:avLst/>
              <a:gdLst/>
              <a:ahLst/>
              <a:cxnLst/>
              <a:rect l="l" t="t" r="r" b="b"/>
              <a:pathLst>
                <a:path w="10310" h="13468" extrusionOk="0">
                  <a:moveTo>
                    <a:pt x="6918" y="0"/>
                  </a:moveTo>
                  <a:lnTo>
                    <a:pt x="2724" y="3659"/>
                  </a:lnTo>
                  <a:cubicBezTo>
                    <a:pt x="2724" y="3659"/>
                    <a:pt x="3726" y="4562"/>
                    <a:pt x="2640" y="7268"/>
                  </a:cubicBezTo>
                  <a:cubicBezTo>
                    <a:pt x="2273" y="8171"/>
                    <a:pt x="1805" y="9039"/>
                    <a:pt x="1253" y="9858"/>
                  </a:cubicBezTo>
                  <a:cubicBezTo>
                    <a:pt x="0" y="11780"/>
                    <a:pt x="568" y="13467"/>
                    <a:pt x="568" y="13467"/>
                  </a:cubicBezTo>
                  <a:lnTo>
                    <a:pt x="10309" y="3626"/>
                  </a:lnTo>
                  <a:lnTo>
                    <a:pt x="8655" y="1872"/>
                  </a:lnTo>
                  <a:lnTo>
                    <a:pt x="6918"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8"/>
            <p:cNvSpPr/>
            <p:nvPr/>
          </p:nvSpPr>
          <p:spPr>
            <a:xfrm>
              <a:off x="8127875" y="4197258"/>
              <a:ext cx="330435" cy="371684"/>
            </a:xfrm>
            <a:custGeom>
              <a:avLst/>
              <a:gdLst/>
              <a:ahLst/>
              <a:cxnLst/>
              <a:rect l="l" t="t" r="r" b="b"/>
              <a:pathLst>
                <a:path w="10310" h="11597" extrusionOk="0">
                  <a:moveTo>
                    <a:pt x="8655" y="1"/>
                  </a:moveTo>
                  <a:lnTo>
                    <a:pt x="8666" y="12"/>
                  </a:lnTo>
                  <a:lnTo>
                    <a:pt x="8666" y="12"/>
                  </a:lnTo>
                  <a:cubicBezTo>
                    <a:pt x="8668" y="8"/>
                    <a:pt x="8670" y="4"/>
                    <a:pt x="8672" y="1"/>
                  </a:cubicBezTo>
                  <a:close/>
                  <a:moveTo>
                    <a:pt x="8666" y="12"/>
                  </a:moveTo>
                  <a:cubicBezTo>
                    <a:pt x="8015" y="1166"/>
                    <a:pt x="7212" y="3100"/>
                    <a:pt x="5096" y="5615"/>
                  </a:cubicBezTo>
                  <a:cubicBezTo>
                    <a:pt x="4549" y="5436"/>
                    <a:pt x="3886" y="5384"/>
                    <a:pt x="3239" y="5384"/>
                  </a:cubicBezTo>
                  <a:cubicBezTo>
                    <a:pt x="3036" y="5384"/>
                    <a:pt x="2835" y="5389"/>
                    <a:pt x="2640" y="5397"/>
                  </a:cubicBezTo>
                  <a:cubicBezTo>
                    <a:pt x="2273" y="6300"/>
                    <a:pt x="1805" y="7168"/>
                    <a:pt x="1253" y="7987"/>
                  </a:cubicBezTo>
                  <a:cubicBezTo>
                    <a:pt x="0" y="9909"/>
                    <a:pt x="568" y="11596"/>
                    <a:pt x="568" y="11596"/>
                  </a:cubicBezTo>
                  <a:lnTo>
                    <a:pt x="10309" y="1755"/>
                  </a:lnTo>
                  <a:lnTo>
                    <a:pt x="8666"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8"/>
            <p:cNvSpPr/>
            <p:nvPr/>
          </p:nvSpPr>
          <p:spPr>
            <a:xfrm>
              <a:off x="7612703" y="2958622"/>
              <a:ext cx="792596" cy="1323280"/>
            </a:xfrm>
            <a:custGeom>
              <a:avLst/>
              <a:gdLst/>
              <a:ahLst/>
              <a:cxnLst/>
              <a:rect l="l" t="t" r="r" b="b"/>
              <a:pathLst>
                <a:path w="24730" h="41288" extrusionOk="0">
                  <a:moveTo>
                    <a:pt x="1" y="1"/>
                  </a:moveTo>
                  <a:cubicBezTo>
                    <a:pt x="1" y="1"/>
                    <a:pt x="168" y="1939"/>
                    <a:pt x="418" y="4713"/>
                  </a:cubicBezTo>
                  <a:cubicBezTo>
                    <a:pt x="970" y="10794"/>
                    <a:pt x="1989" y="20803"/>
                    <a:pt x="2891" y="22774"/>
                  </a:cubicBezTo>
                  <a:cubicBezTo>
                    <a:pt x="3944" y="25147"/>
                    <a:pt x="18046" y="41287"/>
                    <a:pt x="18046" y="41287"/>
                  </a:cubicBezTo>
                  <a:lnTo>
                    <a:pt x="24729" y="38648"/>
                  </a:lnTo>
                  <a:lnTo>
                    <a:pt x="12098" y="20452"/>
                  </a:lnTo>
                  <a:lnTo>
                    <a:pt x="10443" y="4713"/>
                  </a:lnTo>
                  <a:lnTo>
                    <a:pt x="9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8"/>
            <p:cNvSpPr/>
            <p:nvPr/>
          </p:nvSpPr>
          <p:spPr>
            <a:xfrm>
              <a:off x="7612703" y="2958622"/>
              <a:ext cx="334730" cy="151468"/>
            </a:xfrm>
            <a:custGeom>
              <a:avLst/>
              <a:gdLst/>
              <a:ahLst/>
              <a:cxnLst/>
              <a:rect l="l" t="t" r="r" b="b"/>
              <a:pathLst>
                <a:path w="10444" h="4726" extrusionOk="0">
                  <a:moveTo>
                    <a:pt x="1" y="1"/>
                  </a:moveTo>
                  <a:cubicBezTo>
                    <a:pt x="1" y="1"/>
                    <a:pt x="151" y="1939"/>
                    <a:pt x="418" y="4713"/>
                  </a:cubicBezTo>
                  <a:cubicBezTo>
                    <a:pt x="1964" y="4721"/>
                    <a:pt x="3580" y="4725"/>
                    <a:pt x="5255" y="4725"/>
                  </a:cubicBezTo>
                  <a:cubicBezTo>
                    <a:pt x="6930" y="4725"/>
                    <a:pt x="8664" y="4721"/>
                    <a:pt x="10443" y="4713"/>
                  </a:cubicBezTo>
                  <a:lnTo>
                    <a:pt x="9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8"/>
            <p:cNvSpPr/>
            <p:nvPr/>
          </p:nvSpPr>
          <p:spPr>
            <a:xfrm>
              <a:off x="7302106" y="2043434"/>
              <a:ext cx="734233" cy="974128"/>
            </a:xfrm>
            <a:custGeom>
              <a:avLst/>
              <a:gdLst/>
              <a:ahLst/>
              <a:cxnLst/>
              <a:rect l="l" t="t" r="r" b="b"/>
              <a:pathLst>
                <a:path w="22909" h="30394" extrusionOk="0">
                  <a:moveTo>
                    <a:pt x="15172" y="1"/>
                  </a:moveTo>
                  <a:cubicBezTo>
                    <a:pt x="12833" y="1"/>
                    <a:pt x="8037" y="118"/>
                    <a:pt x="7904" y="118"/>
                  </a:cubicBezTo>
                  <a:cubicBezTo>
                    <a:pt x="7904" y="118"/>
                    <a:pt x="7486" y="168"/>
                    <a:pt x="6935" y="268"/>
                  </a:cubicBezTo>
                  <a:cubicBezTo>
                    <a:pt x="6083" y="452"/>
                    <a:pt x="4880" y="786"/>
                    <a:pt x="4362" y="1388"/>
                  </a:cubicBezTo>
                  <a:cubicBezTo>
                    <a:pt x="3526" y="2373"/>
                    <a:pt x="4144" y="16626"/>
                    <a:pt x="4144" y="16626"/>
                  </a:cubicBezTo>
                  <a:cubicBezTo>
                    <a:pt x="4128" y="16693"/>
                    <a:pt x="1020" y="25799"/>
                    <a:pt x="1" y="30394"/>
                  </a:cubicBezTo>
                  <a:lnTo>
                    <a:pt x="22407" y="30394"/>
                  </a:lnTo>
                  <a:cubicBezTo>
                    <a:pt x="22407" y="30394"/>
                    <a:pt x="21688" y="25765"/>
                    <a:pt x="20987" y="22223"/>
                  </a:cubicBezTo>
                  <a:cubicBezTo>
                    <a:pt x="20469" y="19683"/>
                    <a:pt x="20485" y="17060"/>
                    <a:pt x="21020" y="14521"/>
                  </a:cubicBezTo>
                  <a:cubicBezTo>
                    <a:pt x="21972" y="9976"/>
                    <a:pt x="22908" y="4612"/>
                    <a:pt x="21822" y="2774"/>
                  </a:cubicBezTo>
                  <a:cubicBezTo>
                    <a:pt x="20552" y="602"/>
                    <a:pt x="18163" y="536"/>
                    <a:pt x="16058" y="185"/>
                  </a:cubicBezTo>
                  <a:cubicBezTo>
                    <a:pt x="15757" y="135"/>
                    <a:pt x="15456" y="68"/>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8"/>
            <p:cNvSpPr/>
            <p:nvPr/>
          </p:nvSpPr>
          <p:spPr>
            <a:xfrm>
              <a:off x="7747665" y="2758886"/>
              <a:ext cx="139802" cy="160699"/>
            </a:xfrm>
            <a:custGeom>
              <a:avLst/>
              <a:gdLst/>
              <a:ahLst/>
              <a:cxnLst/>
              <a:rect l="l" t="t" r="r" b="b"/>
              <a:pathLst>
                <a:path w="4362" h="5014" extrusionOk="0">
                  <a:moveTo>
                    <a:pt x="0" y="0"/>
                  </a:moveTo>
                  <a:lnTo>
                    <a:pt x="0" y="3493"/>
                  </a:lnTo>
                  <a:cubicBezTo>
                    <a:pt x="0" y="3493"/>
                    <a:pt x="100" y="4512"/>
                    <a:pt x="1454" y="4896"/>
                  </a:cubicBezTo>
                  <a:cubicBezTo>
                    <a:pt x="1729" y="4977"/>
                    <a:pt x="2000" y="5013"/>
                    <a:pt x="2259" y="5013"/>
                  </a:cubicBezTo>
                  <a:cubicBezTo>
                    <a:pt x="3276" y="5013"/>
                    <a:pt x="4104" y="4460"/>
                    <a:pt x="4211" y="3927"/>
                  </a:cubicBezTo>
                  <a:cubicBezTo>
                    <a:pt x="4361" y="3208"/>
                    <a:pt x="4278" y="168"/>
                    <a:pt x="4261" y="10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8"/>
            <p:cNvSpPr/>
            <p:nvPr/>
          </p:nvSpPr>
          <p:spPr>
            <a:xfrm>
              <a:off x="7424217" y="2758886"/>
              <a:ext cx="139802" cy="160699"/>
            </a:xfrm>
            <a:custGeom>
              <a:avLst/>
              <a:gdLst/>
              <a:ahLst/>
              <a:cxnLst/>
              <a:rect l="l" t="t" r="r" b="b"/>
              <a:pathLst>
                <a:path w="4362" h="5014" extrusionOk="0">
                  <a:moveTo>
                    <a:pt x="0" y="0"/>
                  </a:moveTo>
                  <a:lnTo>
                    <a:pt x="0" y="3493"/>
                  </a:lnTo>
                  <a:cubicBezTo>
                    <a:pt x="0" y="3493"/>
                    <a:pt x="84" y="4512"/>
                    <a:pt x="1454" y="4896"/>
                  </a:cubicBezTo>
                  <a:cubicBezTo>
                    <a:pt x="1729" y="4977"/>
                    <a:pt x="2000" y="5013"/>
                    <a:pt x="2259" y="5013"/>
                  </a:cubicBezTo>
                  <a:cubicBezTo>
                    <a:pt x="3276" y="5013"/>
                    <a:pt x="4104" y="4460"/>
                    <a:pt x="4211" y="3927"/>
                  </a:cubicBezTo>
                  <a:cubicBezTo>
                    <a:pt x="4361" y="3208"/>
                    <a:pt x="4278" y="168"/>
                    <a:pt x="4261" y="10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8"/>
            <p:cNvSpPr/>
            <p:nvPr/>
          </p:nvSpPr>
          <p:spPr>
            <a:xfrm>
              <a:off x="7524341" y="2043434"/>
              <a:ext cx="292424" cy="207812"/>
            </a:xfrm>
            <a:custGeom>
              <a:avLst/>
              <a:gdLst/>
              <a:ahLst/>
              <a:cxnLst/>
              <a:rect l="l" t="t" r="r" b="b"/>
              <a:pathLst>
                <a:path w="9124" h="6484" extrusionOk="0">
                  <a:moveTo>
                    <a:pt x="8238" y="1"/>
                  </a:moveTo>
                  <a:cubicBezTo>
                    <a:pt x="5899" y="1"/>
                    <a:pt x="1103" y="118"/>
                    <a:pt x="970" y="118"/>
                  </a:cubicBezTo>
                  <a:cubicBezTo>
                    <a:pt x="970" y="118"/>
                    <a:pt x="552" y="168"/>
                    <a:pt x="1" y="268"/>
                  </a:cubicBezTo>
                  <a:cubicBezTo>
                    <a:pt x="519" y="2190"/>
                    <a:pt x="1638" y="5982"/>
                    <a:pt x="2774" y="6484"/>
                  </a:cubicBezTo>
                  <a:cubicBezTo>
                    <a:pt x="4629" y="6283"/>
                    <a:pt x="7887" y="2691"/>
                    <a:pt x="9124" y="185"/>
                  </a:cubicBezTo>
                  <a:cubicBezTo>
                    <a:pt x="8823" y="135"/>
                    <a:pt x="8522" y="68"/>
                    <a:pt x="8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8"/>
            <p:cNvSpPr/>
            <p:nvPr/>
          </p:nvSpPr>
          <p:spPr>
            <a:xfrm>
              <a:off x="7451523" y="1572940"/>
              <a:ext cx="424695" cy="431457"/>
            </a:xfrm>
            <a:custGeom>
              <a:avLst/>
              <a:gdLst/>
              <a:ahLst/>
              <a:cxnLst/>
              <a:rect l="l" t="t" r="r" b="b"/>
              <a:pathLst>
                <a:path w="13251" h="13462" extrusionOk="0">
                  <a:moveTo>
                    <a:pt x="5495" y="0"/>
                  </a:moveTo>
                  <a:cubicBezTo>
                    <a:pt x="3163" y="0"/>
                    <a:pt x="950" y="1046"/>
                    <a:pt x="301" y="3603"/>
                  </a:cubicBezTo>
                  <a:cubicBezTo>
                    <a:pt x="0" y="4773"/>
                    <a:pt x="84" y="6009"/>
                    <a:pt x="167" y="7212"/>
                  </a:cubicBezTo>
                  <a:cubicBezTo>
                    <a:pt x="268" y="8833"/>
                    <a:pt x="435" y="10571"/>
                    <a:pt x="1487" y="11807"/>
                  </a:cubicBezTo>
                  <a:cubicBezTo>
                    <a:pt x="2599" y="13082"/>
                    <a:pt x="4415" y="13462"/>
                    <a:pt x="6105" y="13462"/>
                  </a:cubicBezTo>
                  <a:cubicBezTo>
                    <a:pt x="6142" y="13462"/>
                    <a:pt x="6179" y="13461"/>
                    <a:pt x="6216" y="13461"/>
                  </a:cubicBezTo>
                  <a:cubicBezTo>
                    <a:pt x="7502" y="13444"/>
                    <a:pt x="8822" y="13244"/>
                    <a:pt x="9959" y="12642"/>
                  </a:cubicBezTo>
                  <a:cubicBezTo>
                    <a:pt x="11980" y="11590"/>
                    <a:pt x="13250" y="9284"/>
                    <a:pt x="13200" y="6995"/>
                  </a:cubicBezTo>
                  <a:cubicBezTo>
                    <a:pt x="13133" y="4723"/>
                    <a:pt x="11830" y="2534"/>
                    <a:pt x="9925" y="1281"/>
                  </a:cubicBezTo>
                  <a:cubicBezTo>
                    <a:pt x="8688" y="474"/>
                    <a:pt x="7065" y="0"/>
                    <a:pt x="54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8"/>
            <p:cNvSpPr/>
            <p:nvPr/>
          </p:nvSpPr>
          <p:spPr>
            <a:xfrm>
              <a:off x="7500175" y="1755625"/>
              <a:ext cx="286591" cy="228420"/>
            </a:xfrm>
            <a:custGeom>
              <a:avLst/>
              <a:gdLst/>
              <a:ahLst/>
              <a:cxnLst/>
              <a:rect l="l" t="t" r="r" b="b"/>
              <a:pathLst>
                <a:path w="8942" h="7127" extrusionOk="0">
                  <a:moveTo>
                    <a:pt x="4286" y="1"/>
                  </a:moveTo>
                  <a:cubicBezTo>
                    <a:pt x="1835" y="1"/>
                    <a:pt x="0" y="1783"/>
                    <a:pt x="136" y="3768"/>
                  </a:cubicBezTo>
                  <a:cubicBezTo>
                    <a:pt x="320" y="6441"/>
                    <a:pt x="2609" y="7093"/>
                    <a:pt x="4915" y="7126"/>
                  </a:cubicBezTo>
                  <a:cubicBezTo>
                    <a:pt x="4928" y="7126"/>
                    <a:pt x="4941" y="7126"/>
                    <a:pt x="4954" y="7126"/>
                  </a:cubicBezTo>
                  <a:cubicBezTo>
                    <a:pt x="7257" y="7126"/>
                    <a:pt x="8941" y="5662"/>
                    <a:pt x="8808" y="3851"/>
                  </a:cubicBezTo>
                  <a:cubicBezTo>
                    <a:pt x="8675" y="2013"/>
                    <a:pt x="7004" y="710"/>
                    <a:pt x="7004" y="710"/>
                  </a:cubicBezTo>
                  <a:cubicBezTo>
                    <a:pt x="6061" y="215"/>
                    <a:pt x="5137" y="1"/>
                    <a:pt x="4286"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78" name="Google Shape;2178;p68"/>
            <p:cNvSpPr/>
            <p:nvPr/>
          </p:nvSpPr>
          <p:spPr>
            <a:xfrm>
              <a:off x="7486875" y="1710210"/>
              <a:ext cx="308481" cy="507319"/>
            </a:xfrm>
            <a:custGeom>
              <a:avLst/>
              <a:gdLst/>
              <a:ahLst/>
              <a:cxnLst/>
              <a:rect l="l" t="t" r="r" b="b"/>
              <a:pathLst>
                <a:path w="9625" h="15829" extrusionOk="0">
                  <a:moveTo>
                    <a:pt x="2710" y="0"/>
                  </a:moveTo>
                  <a:cubicBezTo>
                    <a:pt x="2301" y="0"/>
                    <a:pt x="1900" y="85"/>
                    <a:pt x="1537" y="289"/>
                  </a:cubicBezTo>
                  <a:cubicBezTo>
                    <a:pt x="1370" y="373"/>
                    <a:pt x="1237" y="490"/>
                    <a:pt x="1103" y="623"/>
                  </a:cubicBezTo>
                  <a:cubicBezTo>
                    <a:pt x="401" y="1375"/>
                    <a:pt x="886" y="2361"/>
                    <a:pt x="501" y="3230"/>
                  </a:cubicBezTo>
                  <a:cubicBezTo>
                    <a:pt x="384" y="3481"/>
                    <a:pt x="0" y="3648"/>
                    <a:pt x="0" y="3915"/>
                  </a:cubicBezTo>
                  <a:cubicBezTo>
                    <a:pt x="17" y="4132"/>
                    <a:pt x="585" y="4182"/>
                    <a:pt x="602" y="4800"/>
                  </a:cubicBezTo>
                  <a:cubicBezTo>
                    <a:pt x="618" y="5452"/>
                    <a:pt x="719" y="6438"/>
                    <a:pt x="952" y="6622"/>
                  </a:cubicBezTo>
                  <a:cubicBezTo>
                    <a:pt x="1167" y="6815"/>
                    <a:pt x="1541" y="6912"/>
                    <a:pt x="2029" y="6912"/>
                  </a:cubicBezTo>
                  <a:cubicBezTo>
                    <a:pt x="2300" y="6912"/>
                    <a:pt x="2607" y="6882"/>
                    <a:pt x="2941" y="6822"/>
                  </a:cubicBezTo>
                  <a:cubicBezTo>
                    <a:pt x="3041" y="6806"/>
                    <a:pt x="3125" y="6789"/>
                    <a:pt x="3208" y="6789"/>
                  </a:cubicBezTo>
                  <a:cubicBezTo>
                    <a:pt x="3219" y="6788"/>
                    <a:pt x="3230" y="6788"/>
                    <a:pt x="3241" y="6788"/>
                  </a:cubicBezTo>
                  <a:cubicBezTo>
                    <a:pt x="3878" y="6788"/>
                    <a:pt x="3927" y="8213"/>
                    <a:pt x="3943" y="8460"/>
                  </a:cubicBezTo>
                  <a:cubicBezTo>
                    <a:pt x="3993" y="9011"/>
                    <a:pt x="3810" y="9562"/>
                    <a:pt x="3442" y="9980"/>
                  </a:cubicBezTo>
                  <a:cubicBezTo>
                    <a:pt x="3091" y="10364"/>
                    <a:pt x="2139" y="10515"/>
                    <a:pt x="2139" y="10515"/>
                  </a:cubicBezTo>
                  <a:cubicBezTo>
                    <a:pt x="2139" y="10515"/>
                    <a:pt x="3225" y="15577"/>
                    <a:pt x="4244" y="15828"/>
                  </a:cubicBezTo>
                  <a:cubicBezTo>
                    <a:pt x="5631" y="15260"/>
                    <a:pt x="8705" y="12169"/>
                    <a:pt x="9624" y="10465"/>
                  </a:cubicBezTo>
                  <a:cubicBezTo>
                    <a:pt x="8588" y="10131"/>
                    <a:pt x="7569" y="9562"/>
                    <a:pt x="7218" y="8577"/>
                  </a:cubicBezTo>
                  <a:cubicBezTo>
                    <a:pt x="6884" y="7591"/>
                    <a:pt x="7168" y="3915"/>
                    <a:pt x="7168" y="3915"/>
                  </a:cubicBezTo>
                  <a:lnTo>
                    <a:pt x="7168" y="3915"/>
                  </a:lnTo>
                  <a:cubicBezTo>
                    <a:pt x="7168" y="3915"/>
                    <a:pt x="7248" y="3960"/>
                    <a:pt x="7396" y="3960"/>
                  </a:cubicBezTo>
                  <a:cubicBezTo>
                    <a:pt x="7519" y="3960"/>
                    <a:pt x="7691" y="3929"/>
                    <a:pt x="7903" y="3815"/>
                  </a:cubicBezTo>
                  <a:cubicBezTo>
                    <a:pt x="8371" y="3581"/>
                    <a:pt x="8755" y="1409"/>
                    <a:pt x="8004" y="1225"/>
                  </a:cubicBezTo>
                  <a:cubicBezTo>
                    <a:pt x="7927" y="1204"/>
                    <a:pt x="7850" y="1194"/>
                    <a:pt x="7773" y="1194"/>
                  </a:cubicBezTo>
                  <a:cubicBezTo>
                    <a:pt x="7478" y="1194"/>
                    <a:pt x="7190" y="1341"/>
                    <a:pt x="7018" y="1592"/>
                  </a:cubicBezTo>
                  <a:cubicBezTo>
                    <a:pt x="6951" y="1726"/>
                    <a:pt x="6834" y="1826"/>
                    <a:pt x="6784" y="1960"/>
                  </a:cubicBezTo>
                  <a:cubicBezTo>
                    <a:pt x="6700" y="2144"/>
                    <a:pt x="6633" y="2328"/>
                    <a:pt x="6583" y="2511"/>
                  </a:cubicBezTo>
                  <a:cubicBezTo>
                    <a:pt x="6132" y="1643"/>
                    <a:pt x="5414" y="924"/>
                    <a:pt x="4528" y="473"/>
                  </a:cubicBezTo>
                  <a:cubicBezTo>
                    <a:pt x="3982" y="200"/>
                    <a:pt x="3337" y="0"/>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8"/>
            <p:cNvSpPr/>
            <p:nvPr/>
          </p:nvSpPr>
          <p:spPr>
            <a:xfrm>
              <a:off x="7555397" y="1814790"/>
              <a:ext cx="239958" cy="402740"/>
            </a:xfrm>
            <a:custGeom>
              <a:avLst/>
              <a:gdLst/>
              <a:ahLst/>
              <a:cxnLst/>
              <a:rect l="l" t="t" r="r" b="b"/>
              <a:pathLst>
                <a:path w="7487" h="12566" extrusionOk="0">
                  <a:moveTo>
                    <a:pt x="4579" y="0"/>
                  </a:moveTo>
                  <a:cubicBezTo>
                    <a:pt x="4512" y="318"/>
                    <a:pt x="4445" y="535"/>
                    <a:pt x="4412" y="685"/>
                  </a:cubicBezTo>
                  <a:cubicBezTo>
                    <a:pt x="3727" y="2857"/>
                    <a:pt x="1789" y="3392"/>
                    <a:pt x="1070" y="3526"/>
                  </a:cubicBezTo>
                  <a:cubicBezTo>
                    <a:pt x="1081" y="3525"/>
                    <a:pt x="1092" y="3525"/>
                    <a:pt x="1103" y="3525"/>
                  </a:cubicBezTo>
                  <a:cubicBezTo>
                    <a:pt x="1740" y="3525"/>
                    <a:pt x="1789" y="4950"/>
                    <a:pt x="1805" y="5197"/>
                  </a:cubicBezTo>
                  <a:cubicBezTo>
                    <a:pt x="1855" y="5748"/>
                    <a:pt x="1672" y="6299"/>
                    <a:pt x="1304" y="6717"/>
                  </a:cubicBezTo>
                  <a:cubicBezTo>
                    <a:pt x="953" y="7101"/>
                    <a:pt x="1" y="7252"/>
                    <a:pt x="1" y="7252"/>
                  </a:cubicBezTo>
                  <a:cubicBezTo>
                    <a:pt x="1" y="7252"/>
                    <a:pt x="1087" y="12314"/>
                    <a:pt x="2106" y="12565"/>
                  </a:cubicBezTo>
                  <a:cubicBezTo>
                    <a:pt x="3493" y="11997"/>
                    <a:pt x="6567" y="8906"/>
                    <a:pt x="7486" y="7202"/>
                  </a:cubicBezTo>
                  <a:cubicBezTo>
                    <a:pt x="6450" y="6868"/>
                    <a:pt x="5431" y="6299"/>
                    <a:pt x="5080" y="5314"/>
                  </a:cubicBezTo>
                  <a:cubicBezTo>
                    <a:pt x="4746" y="4311"/>
                    <a:pt x="5030" y="652"/>
                    <a:pt x="5030" y="652"/>
                  </a:cubicBezTo>
                  <a:cubicBezTo>
                    <a:pt x="5030" y="652"/>
                    <a:pt x="4679" y="552"/>
                    <a:pt x="457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8"/>
            <p:cNvSpPr/>
            <p:nvPr/>
          </p:nvSpPr>
          <p:spPr>
            <a:xfrm>
              <a:off x="7709622" y="1763798"/>
              <a:ext cx="33236" cy="54773"/>
            </a:xfrm>
            <a:custGeom>
              <a:avLst/>
              <a:gdLst/>
              <a:ahLst/>
              <a:cxnLst/>
              <a:rect l="l" t="t" r="r" b="b"/>
              <a:pathLst>
                <a:path w="1037" h="1709" extrusionOk="0">
                  <a:moveTo>
                    <a:pt x="819" y="0"/>
                  </a:moveTo>
                  <a:cubicBezTo>
                    <a:pt x="736" y="0"/>
                    <a:pt x="630" y="29"/>
                    <a:pt x="502" y="121"/>
                  </a:cubicBezTo>
                  <a:cubicBezTo>
                    <a:pt x="68" y="438"/>
                    <a:pt x="1" y="1708"/>
                    <a:pt x="469" y="1708"/>
                  </a:cubicBezTo>
                  <a:cubicBezTo>
                    <a:pt x="937" y="1708"/>
                    <a:pt x="953" y="923"/>
                    <a:pt x="636" y="839"/>
                  </a:cubicBezTo>
                  <a:cubicBezTo>
                    <a:pt x="569" y="823"/>
                    <a:pt x="502" y="806"/>
                    <a:pt x="435" y="806"/>
                  </a:cubicBezTo>
                  <a:cubicBezTo>
                    <a:pt x="435" y="806"/>
                    <a:pt x="501" y="87"/>
                    <a:pt x="1019" y="87"/>
                  </a:cubicBezTo>
                  <a:cubicBezTo>
                    <a:pt x="1025" y="87"/>
                    <a:pt x="1031" y="87"/>
                    <a:pt x="1037" y="88"/>
                  </a:cubicBezTo>
                  <a:cubicBezTo>
                    <a:pt x="1037" y="88"/>
                    <a:pt x="963" y="0"/>
                    <a:pt x="81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8"/>
            <p:cNvSpPr/>
            <p:nvPr/>
          </p:nvSpPr>
          <p:spPr>
            <a:xfrm>
              <a:off x="7529693" y="1749440"/>
              <a:ext cx="41280" cy="20384"/>
            </a:xfrm>
            <a:custGeom>
              <a:avLst/>
              <a:gdLst/>
              <a:ahLst/>
              <a:cxnLst/>
              <a:rect l="l" t="t" r="r" b="b"/>
              <a:pathLst>
                <a:path w="1288" h="636" extrusionOk="0">
                  <a:moveTo>
                    <a:pt x="657" y="1"/>
                  </a:moveTo>
                  <a:cubicBezTo>
                    <a:pt x="385" y="1"/>
                    <a:pt x="109" y="176"/>
                    <a:pt x="1" y="419"/>
                  </a:cubicBezTo>
                  <a:cubicBezTo>
                    <a:pt x="112" y="397"/>
                    <a:pt x="226" y="387"/>
                    <a:pt x="340" y="387"/>
                  </a:cubicBezTo>
                  <a:cubicBezTo>
                    <a:pt x="670" y="387"/>
                    <a:pt x="1002" y="474"/>
                    <a:pt x="1287" y="636"/>
                  </a:cubicBezTo>
                  <a:cubicBezTo>
                    <a:pt x="1195" y="176"/>
                    <a:pt x="928"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8"/>
            <p:cNvSpPr/>
            <p:nvPr/>
          </p:nvSpPr>
          <p:spPr>
            <a:xfrm>
              <a:off x="7536135" y="1782964"/>
              <a:ext cx="24134" cy="24358"/>
            </a:xfrm>
            <a:custGeom>
              <a:avLst/>
              <a:gdLst/>
              <a:ahLst/>
              <a:cxnLst/>
              <a:rect l="l" t="t" r="r" b="b"/>
              <a:pathLst>
                <a:path w="753" h="760" extrusionOk="0">
                  <a:moveTo>
                    <a:pt x="328" y="1"/>
                  </a:moveTo>
                  <a:cubicBezTo>
                    <a:pt x="292" y="1"/>
                    <a:pt x="259" y="16"/>
                    <a:pt x="234" y="41"/>
                  </a:cubicBezTo>
                  <a:cubicBezTo>
                    <a:pt x="184" y="58"/>
                    <a:pt x="134" y="74"/>
                    <a:pt x="101" y="124"/>
                  </a:cubicBezTo>
                  <a:cubicBezTo>
                    <a:pt x="67" y="158"/>
                    <a:pt x="50" y="191"/>
                    <a:pt x="34" y="241"/>
                  </a:cubicBezTo>
                  <a:cubicBezTo>
                    <a:pt x="17" y="292"/>
                    <a:pt x="0" y="342"/>
                    <a:pt x="0" y="392"/>
                  </a:cubicBezTo>
                  <a:cubicBezTo>
                    <a:pt x="0" y="409"/>
                    <a:pt x="17" y="442"/>
                    <a:pt x="17" y="475"/>
                  </a:cubicBezTo>
                  <a:cubicBezTo>
                    <a:pt x="34" y="542"/>
                    <a:pt x="67" y="609"/>
                    <a:pt x="117" y="642"/>
                  </a:cubicBezTo>
                  <a:lnTo>
                    <a:pt x="201" y="709"/>
                  </a:lnTo>
                  <a:cubicBezTo>
                    <a:pt x="251" y="743"/>
                    <a:pt x="318" y="759"/>
                    <a:pt x="385" y="759"/>
                  </a:cubicBezTo>
                  <a:cubicBezTo>
                    <a:pt x="485" y="743"/>
                    <a:pt x="585" y="709"/>
                    <a:pt x="652" y="642"/>
                  </a:cubicBezTo>
                  <a:cubicBezTo>
                    <a:pt x="685" y="609"/>
                    <a:pt x="719" y="559"/>
                    <a:pt x="735" y="509"/>
                  </a:cubicBezTo>
                  <a:cubicBezTo>
                    <a:pt x="752" y="459"/>
                    <a:pt x="752" y="425"/>
                    <a:pt x="752" y="375"/>
                  </a:cubicBezTo>
                  <a:lnTo>
                    <a:pt x="735" y="275"/>
                  </a:lnTo>
                  <a:cubicBezTo>
                    <a:pt x="719" y="208"/>
                    <a:pt x="685" y="158"/>
                    <a:pt x="635" y="108"/>
                  </a:cubicBezTo>
                  <a:cubicBezTo>
                    <a:pt x="619" y="91"/>
                    <a:pt x="585" y="58"/>
                    <a:pt x="552" y="41"/>
                  </a:cubicBezTo>
                  <a:cubicBezTo>
                    <a:pt x="515" y="16"/>
                    <a:pt x="469" y="1"/>
                    <a:pt x="421" y="1"/>
                  </a:cubicBezTo>
                  <a:cubicBezTo>
                    <a:pt x="404" y="1"/>
                    <a:pt x="386" y="3"/>
                    <a:pt x="368" y="7"/>
                  </a:cubicBezTo>
                  <a:cubicBezTo>
                    <a:pt x="354" y="3"/>
                    <a:pt x="341" y="1"/>
                    <a:pt x="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8"/>
            <p:cNvSpPr/>
            <p:nvPr/>
          </p:nvSpPr>
          <p:spPr>
            <a:xfrm>
              <a:off x="7486875" y="1835654"/>
              <a:ext cx="171916" cy="107912"/>
            </a:xfrm>
            <a:custGeom>
              <a:avLst/>
              <a:gdLst/>
              <a:ahLst/>
              <a:cxnLst/>
              <a:rect l="l" t="t" r="r" b="b"/>
              <a:pathLst>
                <a:path w="5364" h="3367" extrusionOk="0">
                  <a:moveTo>
                    <a:pt x="0" y="1"/>
                  </a:moveTo>
                  <a:cubicBezTo>
                    <a:pt x="0" y="1"/>
                    <a:pt x="318" y="2691"/>
                    <a:pt x="936" y="3109"/>
                  </a:cubicBezTo>
                  <a:cubicBezTo>
                    <a:pt x="1219" y="3295"/>
                    <a:pt x="1613" y="3367"/>
                    <a:pt x="2045" y="3367"/>
                  </a:cubicBezTo>
                  <a:cubicBezTo>
                    <a:pt x="3244" y="3367"/>
                    <a:pt x="4738" y="2812"/>
                    <a:pt x="4996" y="2591"/>
                  </a:cubicBezTo>
                  <a:cubicBezTo>
                    <a:pt x="5364" y="2290"/>
                    <a:pt x="5313" y="870"/>
                    <a:pt x="5146" y="502"/>
                  </a:cubicBezTo>
                  <a:cubicBezTo>
                    <a:pt x="4996" y="151"/>
                    <a:pt x="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8"/>
            <p:cNvSpPr/>
            <p:nvPr/>
          </p:nvSpPr>
          <p:spPr>
            <a:xfrm>
              <a:off x="7502387" y="1705499"/>
              <a:ext cx="205665" cy="85221"/>
            </a:xfrm>
            <a:custGeom>
              <a:avLst/>
              <a:gdLst/>
              <a:ahLst/>
              <a:cxnLst/>
              <a:rect l="l" t="t" r="r" b="b"/>
              <a:pathLst>
                <a:path w="6417" h="2659" extrusionOk="0">
                  <a:moveTo>
                    <a:pt x="2488" y="1"/>
                  </a:moveTo>
                  <a:cubicBezTo>
                    <a:pt x="1462" y="1"/>
                    <a:pt x="823" y="243"/>
                    <a:pt x="435" y="470"/>
                  </a:cubicBezTo>
                  <a:cubicBezTo>
                    <a:pt x="101" y="670"/>
                    <a:pt x="1" y="1088"/>
                    <a:pt x="218" y="1422"/>
                  </a:cubicBezTo>
                  <a:cubicBezTo>
                    <a:pt x="218" y="1422"/>
                    <a:pt x="664" y="752"/>
                    <a:pt x="1931" y="752"/>
                  </a:cubicBezTo>
                  <a:cubicBezTo>
                    <a:pt x="1961" y="752"/>
                    <a:pt x="1991" y="753"/>
                    <a:pt x="2022" y="754"/>
                  </a:cubicBezTo>
                  <a:cubicBezTo>
                    <a:pt x="3359" y="787"/>
                    <a:pt x="4846" y="1422"/>
                    <a:pt x="6099" y="2658"/>
                  </a:cubicBezTo>
                  <a:cubicBezTo>
                    <a:pt x="6250" y="2424"/>
                    <a:pt x="6367" y="2157"/>
                    <a:pt x="6417" y="1873"/>
                  </a:cubicBezTo>
                  <a:cubicBezTo>
                    <a:pt x="6417" y="1873"/>
                    <a:pt x="4746" y="52"/>
                    <a:pt x="2590" y="2"/>
                  </a:cubicBezTo>
                  <a:cubicBezTo>
                    <a:pt x="2556" y="1"/>
                    <a:pt x="2522" y="1"/>
                    <a:pt x="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8"/>
            <p:cNvSpPr/>
            <p:nvPr/>
          </p:nvSpPr>
          <p:spPr>
            <a:xfrm>
              <a:off x="6637005" y="2859011"/>
              <a:ext cx="462706" cy="1007332"/>
            </a:xfrm>
            <a:custGeom>
              <a:avLst/>
              <a:gdLst/>
              <a:ahLst/>
              <a:cxnLst/>
              <a:rect l="l" t="t" r="r" b="b"/>
              <a:pathLst>
                <a:path w="14437" h="31430" extrusionOk="0">
                  <a:moveTo>
                    <a:pt x="2774" y="1"/>
                  </a:moveTo>
                  <a:cubicBezTo>
                    <a:pt x="1237" y="1"/>
                    <a:pt x="1" y="1237"/>
                    <a:pt x="1" y="2758"/>
                  </a:cubicBezTo>
                  <a:lnTo>
                    <a:pt x="1" y="31430"/>
                  </a:lnTo>
                  <a:lnTo>
                    <a:pt x="1839" y="31430"/>
                  </a:lnTo>
                  <a:lnTo>
                    <a:pt x="1839" y="2340"/>
                  </a:lnTo>
                  <a:cubicBezTo>
                    <a:pt x="1839" y="2056"/>
                    <a:pt x="2056" y="1822"/>
                    <a:pt x="2340" y="1822"/>
                  </a:cubicBezTo>
                  <a:lnTo>
                    <a:pt x="13234" y="1822"/>
                  </a:lnTo>
                  <a:cubicBezTo>
                    <a:pt x="14437" y="1805"/>
                    <a:pt x="14437" y="18"/>
                    <a:pt x="13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8"/>
            <p:cNvSpPr/>
            <p:nvPr/>
          </p:nvSpPr>
          <p:spPr>
            <a:xfrm>
              <a:off x="7131825" y="2859011"/>
              <a:ext cx="462706" cy="1007332"/>
            </a:xfrm>
            <a:custGeom>
              <a:avLst/>
              <a:gdLst/>
              <a:ahLst/>
              <a:cxnLst/>
              <a:rect l="l" t="t" r="r" b="b"/>
              <a:pathLst>
                <a:path w="14437" h="31430" extrusionOk="0">
                  <a:moveTo>
                    <a:pt x="2774" y="1"/>
                  </a:moveTo>
                  <a:cubicBezTo>
                    <a:pt x="1237" y="1"/>
                    <a:pt x="0" y="1237"/>
                    <a:pt x="0" y="2758"/>
                  </a:cubicBezTo>
                  <a:lnTo>
                    <a:pt x="0" y="31430"/>
                  </a:lnTo>
                  <a:lnTo>
                    <a:pt x="1838" y="31430"/>
                  </a:lnTo>
                  <a:lnTo>
                    <a:pt x="1838" y="2340"/>
                  </a:lnTo>
                  <a:cubicBezTo>
                    <a:pt x="1838" y="2056"/>
                    <a:pt x="2055" y="1822"/>
                    <a:pt x="2340" y="1822"/>
                  </a:cubicBezTo>
                  <a:lnTo>
                    <a:pt x="13234" y="1822"/>
                  </a:lnTo>
                  <a:cubicBezTo>
                    <a:pt x="14437" y="1805"/>
                    <a:pt x="14437" y="18"/>
                    <a:pt x="13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8"/>
            <p:cNvSpPr/>
            <p:nvPr/>
          </p:nvSpPr>
          <p:spPr>
            <a:xfrm>
              <a:off x="6446371" y="3026632"/>
              <a:ext cx="698882" cy="762598"/>
            </a:xfrm>
            <a:custGeom>
              <a:avLst/>
              <a:gdLst/>
              <a:ahLst/>
              <a:cxnLst/>
              <a:rect l="l" t="t" r="r" b="b"/>
              <a:pathLst>
                <a:path w="21806" h="23794" extrusionOk="0">
                  <a:moveTo>
                    <a:pt x="20218" y="1"/>
                  </a:moveTo>
                  <a:lnTo>
                    <a:pt x="17193" y="17"/>
                  </a:lnTo>
                  <a:lnTo>
                    <a:pt x="3242" y="101"/>
                  </a:lnTo>
                  <a:cubicBezTo>
                    <a:pt x="1437" y="118"/>
                    <a:pt x="0" y="1588"/>
                    <a:pt x="17" y="3376"/>
                  </a:cubicBezTo>
                  <a:lnTo>
                    <a:pt x="218" y="23794"/>
                  </a:lnTo>
                  <a:lnTo>
                    <a:pt x="21805" y="23660"/>
                  </a:lnTo>
                  <a:lnTo>
                    <a:pt x="21772" y="18280"/>
                  </a:lnTo>
                  <a:lnTo>
                    <a:pt x="21588" y="2707"/>
                  </a:lnTo>
                  <a:cubicBezTo>
                    <a:pt x="21571" y="418"/>
                    <a:pt x="20368" y="1"/>
                    <a:pt x="20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8"/>
            <p:cNvSpPr/>
            <p:nvPr/>
          </p:nvSpPr>
          <p:spPr>
            <a:xfrm>
              <a:off x="5917290" y="3877015"/>
              <a:ext cx="67497" cy="551613"/>
            </a:xfrm>
            <a:custGeom>
              <a:avLst/>
              <a:gdLst/>
              <a:ahLst/>
              <a:cxnLst/>
              <a:rect l="l" t="t" r="r" b="b"/>
              <a:pathLst>
                <a:path w="2106" h="17211" extrusionOk="0">
                  <a:moveTo>
                    <a:pt x="1053" y="1"/>
                  </a:moveTo>
                  <a:cubicBezTo>
                    <a:pt x="527" y="1"/>
                    <a:pt x="0" y="352"/>
                    <a:pt x="0" y="1053"/>
                  </a:cubicBezTo>
                  <a:lnTo>
                    <a:pt x="0" y="16158"/>
                  </a:lnTo>
                  <a:cubicBezTo>
                    <a:pt x="0" y="16743"/>
                    <a:pt x="468" y="17211"/>
                    <a:pt x="1053" y="17211"/>
                  </a:cubicBezTo>
                  <a:cubicBezTo>
                    <a:pt x="1638" y="17211"/>
                    <a:pt x="2106" y="16743"/>
                    <a:pt x="2106" y="16158"/>
                  </a:cubicBezTo>
                  <a:lnTo>
                    <a:pt x="2106" y="1053"/>
                  </a:lnTo>
                  <a:cubicBezTo>
                    <a:pt x="2106" y="352"/>
                    <a:pt x="1579" y="1"/>
                    <a:pt x="1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8"/>
            <p:cNvSpPr/>
            <p:nvPr/>
          </p:nvSpPr>
          <p:spPr>
            <a:xfrm>
              <a:off x="5620603" y="4264724"/>
              <a:ext cx="306366" cy="262489"/>
            </a:xfrm>
            <a:custGeom>
              <a:avLst/>
              <a:gdLst/>
              <a:ahLst/>
              <a:cxnLst/>
              <a:rect l="l" t="t" r="r" b="b"/>
              <a:pathLst>
                <a:path w="9559" h="8190" extrusionOk="0">
                  <a:moveTo>
                    <a:pt x="4094" y="1"/>
                  </a:moveTo>
                  <a:cubicBezTo>
                    <a:pt x="1822" y="1"/>
                    <a:pt x="1" y="1822"/>
                    <a:pt x="1" y="4094"/>
                  </a:cubicBezTo>
                  <a:cubicBezTo>
                    <a:pt x="1" y="6559"/>
                    <a:pt x="2012" y="8190"/>
                    <a:pt x="4116" y="8190"/>
                  </a:cubicBezTo>
                  <a:cubicBezTo>
                    <a:pt x="5121" y="8190"/>
                    <a:pt x="6147" y="7817"/>
                    <a:pt x="6985" y="6985"/>
                  </a:cubicBezTo>
                  <a:cubicBezTo>
                    <a:pt x="9558" y="4395"/>
                    <a:pt x="7737" y="1"/>
                    <a:pt x="4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8"/>
            <p:cNvSpPr/>
            <p:nvPr/>
          </p:nvSpPr>
          <p:spPr>
            <a:xfrm>
              <a:off x="5695568" y="4339689"/>
              <a:ext cx="130700" cy="111919"/>
            </a:xfrm>
            <a:custGeom>
              <a:avLst/>
              <a:gdLst/>
              <a:ahLst/>
              <a:cxnLst/>
              <a:rect l="l" t="t" r="r" b="b"/>
              <a:pathLst>
                <a:path w="4078" h="3492" extrusionOk="0">
                  <a:moveTo>
                    <a:pt x="1755" y="1"/>
                  </a:moveTo>
                  <a:cubicBezTo>
                    <a:pt x="786" y="1"/>
                    <a:pt x="1" y="786"/>
                    <a:pt x="1" y="1755"/>
                  </a:cubicBezTo>
                  <a:cubicBezTo>
                    <a:pt x="1" y="2795"/>
                    <a:pt x="865" y="3491"/>
                    <a:pt x="1760" y="3491"/>
                  </a:cubicBezTo>
                  <a:cubicBezTo>
                    <a:pt x="2188" y="3491"/>
                    <a:pt x="2624" y="3332"/>
                    <a:pt x="2975" y="2975"/>
                  </a:cubicBezTo>
                  <a:cubicBezTo>
                    <a:pt x="4078" y="1889"/>
                    <a:pt x="3293" y="1"/>
                    <a:pt x="1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8"/>
            <p:cNvSpPr/>
            <p:nvPr/>
          </p:nvSpPr>
          <p:spPr>
            <a:xfrm>
              <a:off x="5706305" y="4360585"/>
              <a:ext cx="278482" cy="67497"/>
            </a:xfrm>
            <a:custGeom>
              <a:avLst/>
              <a:gdLst/>
              <a:ahLst/>
              <a:cxnLst/>
              <a:rect l="l" t="t" r="r" b="b"/>
              <a:pathLst>
                <a:path w="8689" h="2106" extrusionOk="0">
                  <a:moveTo>
                    <a:pt x="1420" y="1"/>
                  </a:moveTo>
                  <a:cubicBezTo>
                    <a:pt x="0" y="1"/>
                    <a:pt x="0" y="2106"/>
                    <a:pt x="1420" y="2106"/>
                  </a:cubicBezTo>
                  <a:lnTo>
                    <a:pt x="7636" y="2106"/>
                  </a:lnTo>
                  <a:cubicBezTo>
                    <a:pt x="8221" y="2106"/>
                    <a:pt x="8689" y="1638"/>
                    <a:pt x="8689" y="1053"/>
                  </a:cubicBezTo>
                  <a:cubicBezTo>
                    <a:pt x="8689" y="468"/>
                    <a:pt x="8221"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8"/>
            <p:cNvSpPr/>
            <p:nvPr/>
          </p:nvSpPr>
          <p:spPr>
            <a:xfrm>
              <a:off x="6315703" y="3877015"/>
              <a:ext cx="67497" cy="551613"/>
            </a:xfrm>
            <a:custGeom>
              <a:avLst/>
              <a:gdLst/>
              <a:ahLst/>
              <a:cxnLst/>
              <a:rect l="l" t="t" r="r" b="b"/>
              <a:pathLst>
                <a:path w="2106" h="17211" extrusionOk="0">
                  <a:moveTo>
                    <a:pt x="1053" y="1"/>
                  </a:moveTo>
                  <a:cubicBezTo>
                    <a:pt x="527" y="1"/>
                    <a:pt x="0" y="352"/>
                    <a:pt x="0" y="1053"/>
                  </a:cubicBezTo>
                  <a:lnTo>
                    <a:pt x="0" y="16158"/>
                  </a:lnTo>
                  <a:cubicBezTo>
                    <a:pt x="0" y="16743"/>
                    <a:pt x="468" y="17211"/>
                    <a:pt x="1053" y="17211"/>
                  </a:cubicBezTo>
                  <a:cubicBezTo>
                    <a:pt x="1638" y="17211"/>
                    <a:pt x="2106" y="16743"/>
                    <a:pt x="2106" y="16158"/>
                  </a:cubicBezTo>
                  <a:lnTo>
                    <a:pt x="2106" y="1053"/>
                  </a:lnTo>
                  <a:cubicBezTo>
                    <a:pt x="2106" y="352"/>
                    <a:pt x="1579" y="1"/>
                    <a:pt x="1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8"/>
            <p:cNvSpPr/>
            <p:nvPr/>
          </p:nvSpPr>
          <p:spPr>
            <a:xfrm>
              <a:off x="6019017" y="4264724"/>
              <a:ext cx="306366" cy="262489"/>
            </a:xfrm>
            <a:custGeom>
              <a:avLst/>
              <a:gdLst/>
              <a:ahLst/>
              <a:cxnLst/>
              <a:rect l="l" t="t" r="r" b="b"/>
              <a:pathLst>
                <a:path w="9559" h="8190" extrusionOk="0">
                  <a:moveTo>
                    <a:pt x="4095" y="1"/>
                  </a:moveTo>
                  <a:cubicBezTo>
                    <a:pt x="1839" y="1"/>
                    <a:pt x="1" y="1822"/>
                    <a:pt x="1" y="4094"/>
                  </a:cubicBezTo>
                  <a:cubicBezTo>
                    <a:pt x="1" y="6559"/>
                    <a:pt x="2020" y="8190"/>
                    <a:pt x="4123" y="8190"/>
                  </a:cubicBezTo>
                  <a:cubicBezTo>
                    <a:pt x="5129" y="8190"/>
                    <a:pt x="6153" y="7817"/>
                    <a:pt x="6985" y="6985"/>
                  </a:cubicBezTo>
                  <a:cubicBezTo>
                    <a:pt x="9558" y="4395"/>
                    <a:pt x="7737" y="1"/>
                    <a:pt x="4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8"/>
            <p:cNvSpPr/>
            <p:nvPr/>
          </p:nvSpPr>
          <p:spPr>
            <a:xfrm>
              <a:off x="6094526" y="4339689"/>
              <a:ext cx="130155" cy="111919"/>
            </a:xfrm>
            <a:custGeom>
              <a:avLst/>
              <a:gdLst/>
              <a:ahLst/>
              <a:cxnLst/>
              <a:rect l="l" t="t" r="r" b="b"/>
              <a:pathLst>
                <a:path w="4061" h="3492" extrusionOk="0">
                  <a:moveTo>
                    <a:pt x="1739" y="1"/>
                  </a:moveTo>
                  <a:cubicBezTo>
                    <a:pt x="769" y="1"/>
                    <a:pt x="1" y="786"/>
                    <a:pt x="1" y="1755"/>
                  </a:cubicBezTo>
                  <a:cubicBezTo>
                    <a:pt x="1" y="2795"/>
                    <a:pt x="857" y="3491"/>
                    <a:pt x="1747" y="3491"/>
                  </a:cubicBezTo>
                  <a:cubicBezTo>
                    <a:pt x="2173" y="3491"/>
                    <a:pt x="2607" y="3332"/>
                    <a:pt x="2958" y="2975"/>
                  </a:cubicBezTo>
                  <a:cubicBezTo>
                    <a:pt x="4061" y="1889"/>
                    <a:pt x="3292" y="1"/>
                    <a:pt x="1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8"/>
            <p:cNvSpPr/>
            <p:nvPr/>
          </p:nvSpPr>
          <p:spPr>
            <a:xfrm>
              <a:off x="6105231" y="4360585"/>
              <a:ext cx="277970" cy="67497"/>
            </a:xfrm>
            <a:custGeom>
              <a:avLst/>
              <a:gdLst/>
              <a:ahLst/>
              <a:cxnLst/>
              <a:rect l="l" t="t" r="r" b="b"/>
              <a:pathLst>
                <a:path w="8673" h="2106" extrusionOk="0">
                  <a:moveTo>
                    <a:pt x="1405" y="1"/>
                  </a:moveTo>
                  <a:cubicBezTo>
                    <a:pt x="1" y="1"/>
                    <a:pt x="1" y="2106"/>
                    <a:pt x="1405" y="2106"/>
                  </a:cubicBezTo>
                  <a:lnTo>
                    <a:pt x="7620" y="2106"/>
                  </a:lnTo>
                  <a:cubicBezTo>
                    <a:pt x="8205" y="2106"/>
                    <a:pt x="8673" y="1638"/>
                    <a:pt x="8673" y="1053"/>
                  </a:cubicBezTo>
                  <a:cubicBezTo>
                    <a:pt x="8673" y="468"/>
                    <a:pt x="8205" y="1"/>
                    <a:pt x="7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8"/>
            <p:cNvSpPr/>
            <p:nvPr/>
          </p:nvSpPr>
          <p:spPr>
            <a:xfrm>
              <a:off x="5816621" y="3853458"/>
              <a:ext cx="1401450" cy="136052"/>
            </a:xfrm>
            <a:custGeom>
              <a:avLst/>
              <a:gdLst/>
              <a:ahLst/>
              <a:cxnLst/>
              <a:rect l="l" t="t" r="r" b="b"/>
              <a:pathLst>
                <a:path w="43727" h="4245" extrusionOk="0">
                  <a:moveTo>
                    <a:pt x="1370" y="1"/>
                  </a:moveTo>
                  <a:cubicBezTo>
                    <a:pt x="551" y="1"/>
                    <a:pt x="0" y="819"/>
                    <a:pt x="301" y="1588"/>
                  </a:cubicBezTo>
                  <a:cubicBezTo>
                    <a:pt x="952" y="3192"/>
                    <a:pt x="2506" y="4245"/>
                    <a:pt x="4244" y="4245"/>
                  </a:cubicBezTo>
                  <a:lnTo>
                    <a:pt x="39482" y="4245"/>
                  </a:lnTo>
                  <a:cubicBezTo>
                    <a:pt x="41220" y="4245"/>
                    <a:pt x="42774" y="3192"/>
                    <a:pt x="43426" y="1588"/>
                  </a:cubicBezTo>
                  <a:cubicBezTo>
                    <a:pt x="43726" y="819"/>
                    <a:pt x="43175" y="1"/>
                    <a:pt x="42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8"/>
            <p:cNvSpPr/>
            <p:nvPr/>
          </p:nvSpPr>
          <p:spPr>
            <a:xfrm>
              <a:off x="7094326" y="3026632"/>
              <a:ext cx="98041" cy="768238"/>
            </a:xfrm>
            <a:custGeom>
              <a:avLst/>
              <a:gdLst/>
              <a:ahLst/>
              <a:cxnLst/>
              <a:rect l="l" t="t" r="r" b="b"/>
              <a:pathLst>
                <a:path w="3059" h="23970" extrusionOk="0">
                  <a:moveTo>
                    <a:pt x="1" y="1"/>
                  </a:moveTo>
                  <a:lnTo>
                    <a:pt x="218" y="22557"/>
                  </a:lnTo>
                  <a:cubicBezTo>
                    <a:pt x="226" y="23583"/>
                    <a:pt x="892" y="23970"/>
                    <a:pt x="1572" y="23970"/>
                  </a:cubicBezTo>
                  <a:cubicBezTo>
                    <a:pt x="2287" y="23970"/>
                    <a:pt x="3017" y="23541"/>
                    <a:pt x="3008" y="22975"/>
                  </a:cubicBezTo>
                  <a:cubicBezTo>
                    <a:pt x="3008" y="21855"/>
                    <a:pt x="3058" y="3810"/>
                    <a:pt x="2791" y="2022"/>
                  </a:cubicBezTo>
                  <a:cubicBezTo>
                    <a:pt x="2557" y="418"/>
                    <a:pt x="1204"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8"/>
            <p:cNvSpPr/>
            <p:nvPr/>
          </p:nvSpPr>
          <p:spPr>
            <a:xfrm>
              <a:off x="6916000" y="2866735"/>
              <a:ext cx="143552" cy="99515"/>
            </a:xfrm>
            <a:custGeom>
              <a:avLst/>
              <a:gdLst/>
              <a:ahLst/>
              <a:cxnLst/>
              <a:rect l="l" t="t" r="r" b="b"/>
              <a:pathLst>
                <a:path w="4479" h="3105" extrusionOk="0">
                  <a:moveTo>
                    <a:pt x="1418" y="0"/>
                  </a:moveTo>
                  <a:cubicBezTo>
                    <a:pt x="1297" y="0"/>
                    <a:pt x="1176" y="38"/>
                    <a:pt x="1070" y="111"/>
                  </a:cubicBezTo>
                  <a:cubicBezTo>
                    <a:pt x="903" y="261"/>
                    <a:pt x="1" y="2534"/>
                    <a:pt x="51" y="2584"/>
                  </a:cubicBezTo>
                  <a:cubicBezTo>
                    <a:pt x="167" y="2731"/>
                    <a:pt x="427" y="2770"/>
                    <a:pt x="672" y="2770"/>
                  </a:cubicBezTo>
                  <a:cubicBezTo>
                    <a:pt x="956" y="2770"/>
                    <a:pt x="1220" y="2717"/>
                    <a:pt x="1220" y="2717"/>
                  </a:cubicBezTo>
                  <a:cubicBezTo>
                    <a:pt x="1220" y="2717"/>
                    <a:pt x="1638" y="2985"/>
                    <a:pt x="1839" y="3085"/>
                  </a:cubicBezTo>
                  <a:cubicBezTo>
                    <a:pt x="1866" y="3099"/>
                    <a:pt x="1895" y="3104"/>
                    <a:pt x="1924" y="3104"/>
                  </a:cubicBezTo>
                  <a:cubicBezTo>
                    <a:pt x="2111" y="3104"/>
                    <a:pt x="2323" y="2868"/>
                    <a:pt x="2323" y="2868"/>
                  </a:cubicBezTo>
                  <a:cubicBezTo>
                    <a:pt x="2540" y="2935"/>
                    <a:pt x="2741" y="2985"/>
                    <a:pt x="2958" y="3001"/>
                  </a:cubicBezTo>
                  <a:cubicBezTo>
                    <a:pt x="3075" y="2985"/>
                    <a:pt x="3242" y="2650"/>
                    <a:pt x="3242" y="2650"/>
                  </a:cubicBezTo>
                  <a:lnTo>
                    <a:pt x="3526" y="2701"/>
                  </a:lnTo>
                  <a:lnTo>
                    <a:pt x="3977" y="2784"/>
                  </a:lnTo>
                  <a:cubicBezTo>
                    <a:pt x="4094" y="2584"/>
                    <a:pt x="4195" y="2366"/>
                    <a:pt x="4261" y="2149"/>
                  </a:cubicBezTo>
                  <a:cubicBezTo>
                    <a:pt x="4312" y="1915"/>
                    <a:pt x="4479" y="846"/>
                    <a:pt x="4362" y="662"/>
                  </a:cubicBezTo>
                  <a:cubicBezTo>
                    <a:pt x="4289" y="589"/>
                    <a:pt x="4178" y="542"/>
                    <a:pt x="4074" y="542"/>
                  </a:cubicBezTo>
                  <a:cubicBezTo>
                    <a:pt x="4058" y="542"/>
                    <a:pt x="4043" y="543"/>
                    <a:pt x="4028" y="545"/>
                  </a:cubicBezTo>
                  <a:cubicBezTo>
                    <a:pt x="4007" y="542"/>
                    <a:pt x="3986" y="541"/>
                    <a:pt x="3964" y="541"/>
                  </a:cubicBezTo>
                  <a:cubicBezTo>
                    <a:pt x="3864" y="541"/>
                    <a:pt x="3756" y="571"/>
                    <a:pt x="3660" y="612"/>
                  </a:cubicBezTo>
                  <a:cubicBezTo>
                    <a:pt x="3593" y="696"/>
                    <a:pt x="3576" y="1331"/>
                    <a:pt x="3576" y="1397"/>
                  </a:cubicBezTo>
                  <a:cubicBezTo>
                    <a:pt x="3576" y="1397"/>
                    <a:pt x="3476" y="1197"/>
                    <a:pt x="3393" y="1046"/>
                  </a:cubicBezTo>
                  <a:cubicBezTo>
                    <a:pt x="3292" y="913"/>
                    <a:pt x="3142" y="829"/>
                    <a:pt x="2975" y="829"/>
                  </a:cubicBezTo>
                  <a:cubicBezTo>
                    <a:pt x="2908" y="813"/>
                    <a:pt x="2841" y="796"/>
                    <a:pt x="2774" y="796"/>
                  </a:cubicBezTo>
                  <a:cubicBezTo>
                    <a:pt x="2708" y="645"/>
                    <a:pt x="1872" y="645"/>
                    <a:pt x="1872" y="645"/>
                  </a:cubicBezTo>
                  <a:cubicBezTo>
                    <a:pt x="1889" y="495"/>
                    <a:pt x="1872" y="345"/>
                    <a:pt x="1822" y="194"/>
                  </a:cubicBezTo>
                  <a:cubicBezTo>
                    <a:pt x="1805" y="178"/>
                    <a:pt x="1789" y="144"/>
                    <a:pt x="1772" y="128"/>
                  </a:cubicBezTo>
                  <a:cubicBezTo>
                    <a:pt x="1669" y="42"/>
                    <a:pt x="1544"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8"/>
            <p:cNvSpPr/>
            <p:nvPr/>
          </p:nvSpPr>
          <p:spPr>
            <a:xfrm>
              <a:off x="6958306" y="2872952"/>
              <a:ext cx="18236" cy="59998"/>
            </a:xfrm>
            <a:custGeom>
              <a:avLst/>
              <a:gdLst/>
              <a:ahLst/>
              <a:cxnLst/>
              <a:rect l="l" t="t" r="r" b="b"/>
              <a:pathLst>
                <a:path w="569" h="1872" extrusionOk="0">
                  <a:moveTo>
                    <a:pt x="502" y="0"/>
                  </a:moveTo>
                  <a:cubicBezTo>
                    <a:pt x="435" y="201"/>
                    <a:pt x="268" y="451"/>
                    <a:pt x="168" y="802"/>
                  </a:cubicBezTo>
                  <a:cubicBezTo>
                    <a:pt x="34" y="1153"/>
                    <a:pt x="1" y="1521"/>
                    <a:pt x="68" y="1872"/>
                  </a:cubicBezTo>
                  <a:lnTo>
                    <a:pt x="552" y="451"/>
                  </a:lnTo>
                  <a:cubicBezTo>
                    <a:pt x="569" y="301"/>
                    <a:pt x="552" y="151"/>
                    <a:pt x="50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8"/>
            <p:cNvSpPr/>
            <p:nvPr/>
          </p:nvSpPr>
          <p:spPr>
            <a:xfrm>
              <a:off x="6993657" y="2892214"/>
              <a:ext cx="21986" cy="49325"/>
            </a:xfrm>
            <a:custGeom>
              <a:avLst/>
              <a:gdLst/>
              <a:ahLst/>
              <a:cxnLst/>
              <a:rect l="l" t="t" r="r" b="b"/>
              <a:pathLst>
                <a:path w="686" h="1539" extrusionOk="0">
                  <a:moveTo>
                    <a:pt x="351" y="1"/>
                  </a:moveTo>
                  <a:cubicBezTo>
                    <a:pt x="351" y="1"/>
                    <a:pt x="151" y="1003"/>
                    <a:pt x="1" y="1538"/>
                  </a:cubicBezTo>
                  <a:cubicBezTo>
                    <a:pt x="335" y="1087"/>
                    <a:pt x="686" y="853"/>
                    <a:pt x="552" y="34"/>
                  </a:cubicBezTo>
                  <a:cubicBezTo>
                    <a:pt x="485" y="18"/>
                    <a:pt x="418" y="1"/>
                    <a:pt x="35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8"/>
            <p:cNvSpPr/>
            <p:nvPr/>
          </p:nvSpPr>
          <p:spPr>
            <a:xfrm>
              <a:off x="7019906" y="2886317"/>
              <a:ext cx="23012" cy="66985"/>
            </a:xfrm>
            <a:custGeom>
              <a:avLst/>
              <a:gdLst/>
              <a:ahLst/>
              <a:cxnLst/>
              <a:rect l="l" t="t" r="r" b="b"/>
              <a:pathLst>
                <a:path w="718" h="2090" extrusionOk="0">
                  <a:moveTo>
                    <a:pt x="420" y="0"/>
                  </a:moveTo>
                  <a:cubicBezTo>
                    <a:pt x="419" y="0"/>
                    <a:pt x="419" y="1"/>
                    <a:pt x="418" y="1"/>
                  </a:cubicBezTo>
                  <a:cubicBezTo>
                    <a:pt x="351" y="85"/>
                    <a:pt x="334" y="720"/>
                    <a:pt x="334" y="770"/>
                  </a:cubicBezTo>
                  <a:lnTo>
                    <a:pt x="334" y="786"/>
                  </a:lnTo>
                  <a:cubicBezTo>
                    <a:pt x="368" y="937"/>
                    <a:pt x="385" y="1087"/>
                    <a:pt x="385" y="1254"/>
                  </a:cubicBezTo>
                  <a:cubicBezTo>
                    <a:pt x="368" y="1505"/>
                    <a:pt x="0" y="2039"/>
                    <a:pt x="0" y="2039"/>
                  </a:cubicBezTo>
                  <a:lnTo>
                    <a:pt x="284" y="2090"/>
                  </a:lnTo>
                  <a:cubicBezTo>
                    <a:pt x="435" y="1889"/>
                    <a:pt x="552" y="1689"/>
                    <a:pt x="652" y="1471"/>
                  </a:cubicBezTo>
                  <a:cubicBezTo>
                    <a:pt x="718" y="1339"/>
                    <a:pt x="474" y="0"/>
                    <a:pt x="42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8"/>
            <p:cNvSpPr/>
            <p:nvPr/>
          </p:nvSpPr>
          <p:spPr>
            <a:xfrm>
              <a:off x="7450979" y="2445085"/>
              <a:ext cx="615328" cy="490557"/>
            </a:xfrm>
            <a:custGeom>
              <a:avLst/>
              <a:gdLst/>
              <a:ahLst/>
              <a:cxnLst/>
              <a:rect l="l" t="t" r="r" b="b"/>
              <a:pathLst>
                <a:path w="19199" h="15306" extrusionOk="0">
                  <a:moveTo>
                    <a:pt x="12916" y="0"/>
                  </a:moveTo>
                  <a:lnTo>
                    <a:pt x="12365" y="6283"/>
                  </a:lnTo>
                  <a:cubicBezTo>
                    <a:pt x="12365" y="6283"/>
                    <a:pt x="6517" y="10226"/>
                    <a:pt x="4646" y="11345"/>
                  </a:cubicBezTo>
                  <a:cubicBezTo>
                    <a:pt x="4423" y="11470"/>
                    <a:pt x="4190" y="11538"/>
                    <a:pt x="3945" y="11538"/>
                  </a:cubicBezTo>
                  <a:cubicBezTo>
                    <a:pt x="3895" y="11538"/>
                    <a:pt x="3844" y="11535"/>
                    <a:pt x="3793" y="11529"/>
                  </a:cubicBezTo>
                  <a:cubicBezTo>
                    <a:pt x="3175" y="11503"/>
                    <a:pt x="2669" y="11439"/>
                    <a:pt x="2257" y="11439"/>
                  </a:cubicBezTo>
                  <a:cubicBezTo>
                    <a:pt x="1891" y="11439"/>
                    <a:pt x="1599" y="11490"/>
                    <a:pt x="1371" y="11663"/>
                  </a:cubicBezTo>
                  <a:cubicBezTo>
                    <a:pt x="986" y="11980"/>
                    <a:pt x="652" y="12381"/>
                    <a:pt x="385" y="12799"/>
                  </a:cubicBezTo>
                  <a:cubicBezTo>
                    <a:pt x="1" y="13317"/>
                    <a:pt x="67" y="13952"/>
                    <a:pt x="17" y="14553"/>
                  </a:cubicBezTo>
                  <a:cubicBezTo>
                    <a:pt x="1" y="14804"/>
                    <a:pt x="17" y="15238"/>
                    <a:pt x="352" y="15238"/>
                  </a:cubicBezTo>
                  <a:cubicBezTo>
                    <a:pt x="385" y="15238"/>
                    <a:pt x="402" y="15222"/>
                    <a:pt x="435" y="15222"/>
                  </a:cubicBezTo>
                  <a:cubicBezTo>
                    <a:pt x="636" y="15155"/>
                    <a:pt x="719" y="14837"/>
                    <a:pt x="786" y="14654"/>
                  </a:cubicBezTo>
                  <a:cubicBezTo>
                    <a:pt x="903" y="14888"/>
                    <a:pt x="1103" y="15222"/>
                    <a:pt x="1371" y="15289"/>
                  </a:cubicBezTo>
                  <a:cubicBezTo>
                    <a:pt x="1438" y="15305"/>
                    <a:pt x="1504" y="15305"/>
                    <a:pt x="1555" y="15305"/>
                  </a:cubicBezTo>
                  <a:cubicBezTo>
                    <a:pt x="1671" y="15289"/>
                    <a:pt x="1788" y="15238"/>
                    <a:pt x="1855" y="15172"/>
                  </a:cubicBezTo>
                  <a:cubicBezTo>
                    <a:pt x="1956" y="15205"/>
                    <a:pt x="2056" y="15238"/>
                    <a:pt x="2139" y="15272"/>
                  </a:cubicBezTo>
                  <a:lnTo>
                    <a:pt x="2290" y="15272"/>
                  </a:lnTo>
                  <a:cubicBezTo>
                    <a:pt x="2457" y="15238"/>
                    <a:pt x="2473" y="15038"/>
                    <a:pt x="2473" y="15021"/>
                  </a:cubicBezTo>
                  <a:cubicBezTo>
                    <a:pt x="2624" y="15038"/>
                    <a:pt x="2758" y="15038"/>
                    <a:pt x="2908" y="15038"/>
                  </a:cubicBezTo>
                  <a:cubicBezTo>
                    <a:pt x="3025" y="15038"/>
                    <a:pt x="3159" y="15004"/>
                    <a:pt x="3259" y="14938"/>
                  </a:cubicBezTo>
                  <a:cubicBezTo>
                    <a:pt x="3409" y="14804"/>
                    <a:pt x="3877" y="14002"/>
                    <a:pt x="3827" y="13785"/>
                  </a:cubicBezTo>
                  <a:lnTo>
                    <a:pt x="3827" y="13785"/>
                  </a:lnTo>
                  <a:cubicBezTo>
                    <a:pt x="3827" y="13785"/>
                    <a:pt x="4147" y="13896"/>
                    <a:pt x="4864" y="13896"/>
                  </a:cubicBezTo>
                  <a:cubicBezTo>
                    <a:pt x="6557" y="13896"/>
                    <a:pt x="10464" y="13278"/>
                    <a:pt x="17611" y="9123"/>
                  </a:cubicBezTo>
                  <a:cubicBezTo>
                    <a:pt x="19199" y="8588"/>
                    <a:pt x="18530" y="284"/>
                    <a:pt x="18530" y="284"/>
                  </a:cubicBezTo>
                  <a:lnTo>
                    <a:pt x="129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8"/>
            <p:cNvSpPr/>
            <p:nvPr/>
          </p:nvSpPr>
          <p:spPr>
            <a:xfrm>
              <a:off x="7483670" y="2876702"/>
              <a:ext cx="27307" cy="57145"/>
            </a:xfrm>
            <a:custGeom>
              <a:avLst/>
              <a:gdLst/>
              <a:ahLst/>
              <a:cxnLst/>
              <a:rect l="l" t="t" r="r" b="b"/>
              <a:pathLst>
                <a:path w="852" h="1783" extrusionOk="0">
                  <a:moveTo>
                    <a:pt x="317" y="0"/>
                  </a:moveTo>
                  <a:cubicBezTo>
                    <a:pt x="317" y="1"/>
                    <a:pt x="317" y="1"/>
                    <a:pt x="317" y="1"/>
                  </a:cubicBezTo>
                  <a:lnTo>
                    <a:pt x="317" y="1"/>
                  </a:lnTo>
                  <a:cubicBezTo>
                    <a:pt x="317" y="1"/>
                    <a:pt x="317" y="0"/>
                    <a:pt x="317" y="0"/>
                  </a:cubicBezTo>
                  <a:close/>
                  <a:moveTo>
                    <a:pt x="317" y="1"/>
                  </a:moveTo>
                  <a:lnTo>
                    <a:pt x="317" y="1"/>
                  </a:lnTo>
                  <a:cubicBezTo>
                    <a:pt x="311" y="29"/>
                    <a:pt x="0" y="622"/>
                    <a:pt x="50" y="969"/>
                  </a:cubicBezTo>
                  <a:cubicBezTo>
                    <a:pt x="117" y="1237"/>
                    <a:pt x="234" y="1471"/>
                    <a:pt x="401" y="1671"/>
                  </a:cubicBezTo>
                  <a:cubicBezTo>
                    <a:pt x="456" y="1745"/>
                    <a:pt x="541" y="1783"/>
                    <a:pt x="629" y="1783"/>
                  </a:cubicBezTo>
                  <a:cubicBezTo>
                    <a:pt x="701" y="1783"/>
                    <a:pt x="775" y="1757"/>
                    <a:pt x="835" y="1705"/>
                  </a:cubicBezTo>
                  <a:lnTo>
                    <a:pt x="852" y="1705"/>
                  </a:lnTo>
                  <a:cubicBezTo>
                    <a:pt x="618" y="1521"/>
                    <a:pt x="451" y="1304"/>
                    <a:pt x="351" y="1036"/>
                  </a:cubicBezTo>
                  <a:cubicBezTo>
                    <a:pt x="284" y="702"/>
                    <a:pt x="267" y="352"/>
                    <a:pt x="31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8"/>
            <p:cNvSpPr/>
            <p:nvPr/>
          </p:nvSpPr>
          <p:spPr>
            <a:xfrm>
              <a:off x="7544148" y="2870805"/>
              <a:ext cx="31088" cy="56248"/>
            </a:xfrm>
            <a:custGeom>
              <a:avLst/>
              <a:gdLst/>
              <a:ahLst/>
              <a:cxnLst/>
              <a:rect l="l" t="t" r="r" b="b"/>
              <a:pathLst>
                <a:path w="970" h="1755" extrusionOk="0">
                  <a:moveTo>
                    <a:pt x="636" y="1"/>
                  </a:moveTo>
                  <a:lnTo>
                    <a:pt x="385" y="335"/>
                  </a:lnTo>
                  <a:cubicBezTo>
                    <a:pt x="151" y="619"/>
                    <a:pt x="18" y="986"/>
                    <a:pt x="1" y="1354"/>
                  </a:cubicBezTo>
                  <a:cubicBezTo>
                    <a:pt x="1" y="1488"/>
                    <a:pt x="1" y="1638"/>
                    <a:pt x="1" y="1755"/>
                  </a:cubicBezTo>
                  <a:cubicBezTo>
                    <a:pt x="118" y="1755"/>
                    <a:pt x="252" y="1721"/>
                    <a:pt x="352" y="1655"/>
                  </a:cubicBezTo>
                  <a:cubicBezTo>
                    <a:pt x="502" y="1521"/>
                    <a:pt x="970" y="719"/>
                    <a:pt x="920" y="502"/>
                  </a:cubicBezTo>
                  <a:cubicBezTo>
                    <a:pt x="853" y="318"/>
                    <a:pt x="753" y="151"/>
                    <a:pt x="63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8"/>
            <p:cNvSpPr/>
            <p:nvPr/>
          </p:nvSpPr>
          <p:spPr>
            <a:xfrm>
              <a:off x="7462773" y="2868658"/>
              <a:ext cx="14487" cy="64292"/>
            </a:xfrm>
            <a:custGeom>
              <a:avLst/>
              <a:gdLst/>
              <a:ahLst/>
              <a:cxnLst/>
              <a:rect l="l" t="t" r="r" b="b"/>
              <a:pathLst>
                <a:path w="452" h="2006" extrusionOk="0">
                  <a:moveTo>
                    <a:pt x="451" y="1"/>
                  </a:moveTo>
                  <a:cubicBezTo>
                    <a:pt x="451" y="1"/>
                    <a:pt x="50" y="569"/>
                    <a:pt x="34" y="736"/>
                  </a:cubicBezTo>
                  <a:cubicBezTo>
                    <a:pt x="0" y="1037"/>
                    <a:pt x="17" y="1337"/>
                    <a:pt x="50" y="1621"/>
                  </a:cubicBezTo>
                  <a:cubicBezTo>
                    <a:pt x="67" y="1755"/>
                    <a:pt x="67" y="1872"/>
                    <a:pt x="67" y="2006"/>
                  </a:cubicBezTo>
                  <a:cubicBezTo>
                    <a:pt x="268" y="1939"/>
                    <a:pt x="351" y="1621"/>
                    <a:pt x="418" y="1438"/>
                  </a:cubicBezTo>
                  <a:cubicBezTo>
                    <a:pt x="418" y="1438"/>
                    <a:pt x="201" y="803"/>
                    <a:pt x="234" y="585"/>
                  </a:cubicBezTo>
                  <a:cubicBezTo>
                    <a:pt x="284" y="385"/>
                    <a:pt x="368" y="184"/>
                    <a:pt x="45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8"/>
            <p:cNvSpPr/>
            <p:nvPr/>
          </p:nvSpPr>
          <p:spPr>
            <a:xfrm>
              <a:off x="7510431" y="2878850"/>
              <a:ext cx="19839" cy="55703"/>
            </a:xfrm>
            <a:custGeom>
              <a:avLst/>
              <a:gdLst/>
              <a:ahLst/>
              <a:cxnLst/>
              <a:rect l="l" t="t" r="r" b="b"/>
              <a:pathLst>
                <a:path w="619" h="1738" extrusionOk="0">
                  <a:moveTo>
                    <a:pt x="535" y="0"/>
                  </a:moveTo>
                  <a:lnTo>
                    <a:pt x="535" y="0"/>
                  </a:lnTo>
                  <a:cubicBezTo>
                    <a:pt x="84" y="468"/>
                    <a:pt x="0" y="1170"/>
                    <a:pt x="284" y="1738"/>
                  </a:cubicBezTo>
                  <a:lnTo>
                    <a:pt x="435" y="1738"/>
                  </a:lnTo>
                  <a:cubicBezTo>
                    <a:pt x="602" y="1704"/>
                    <a:pt x="618" y="1504"/>
                    <a:pt x="618" y="1487"/>
                  </a:cubicBezTo>
                  <a:cubicBezTo>
                    <a:pt x="435" y="1019"/>
                    <a:pt x="418" y="501"/>
                    <a:pt x="535"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8"/>
            <p:cNvSpPr/>
            <p:nvPr/>
          </p:nvSpPr>
          <p:spPr>
            <a:xfrm>
              <a:off x="7811381" y="2082343"/>
              <a:ext cx="264989" cy="380433"/>
            </a:xfrm>
            <a:custGeom>
              <a:avLst/>
              <a:gdLst/>
              <a:ahLst/>
              <a:cxnLst/>
              <a:rect l="l" t="t" r="r" b="b"/>
              <a:pathLst>
                <a:path w="8268" h="11870" extrusionOk="0">
                  <a:moveTo>
                    <a:pt x="3708" y="1"/>
                  </a:moveTo>
                  <a:cubicBezTo>
                    <a:pt x="3653" y="1"/>
                    <a:pt x="3598" y="3"/>
                    <a:pt x="3543" y="7"/>
                  </a:cubicBezTo>
                  <a:cubicBezTo>
                    <a:pt x="0" y="240"/>
                    <a:pt x="719" y="11435"/>
                    <a:pt x="736" y="11669"/>
                  </a:cubicBezTo>
                  <a:lnTo>
                    <a:pt x="8104" y="11870"/>
                  </a:lnTo>
                  <a:cubicBezTo>
                    <a:pt x="8267" y="3557"/>
                    <a:pt x="6100"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8"/>
            <p:cNvSpPr/>
            <p:nvPr/>
          </p:nvSpPr>
          <p:spPr>
            <a:xfrm>
              <a:off x="6446371" y="3026632"/>
              <a:ext cx="698882" cy="762598"/>
            </a:xfrm>
            <a:custGeom>
              <a:avLst/>
              <a:gdLst/>
              <a:ahLst/>
              <a:cxnLst/>
              <a:rect l="l" t="t" r="r" b="b"/>
              <a:pathLst>
                <a:path w="21806" h="23794" extrusionOk="0">
                  <a:moveTo>
                    <a:pt x="20218" y="1"/>
                  </a:moveTo>
                  <a:lnTo>
                    <a:pt x="17193" y="17"/>
                  </a:lnTo>
                  <a:lnTo>
                    <a:pt x="3242" y="101"/>
                  </a:lnTo>
                  <a:cubicBezTo>
                    <a:pt x="1437" y="118"/>
                    <a:pt x="0" y="1588"/>
                    <a:pt x="17" y="3376"/>
                  </a:cubicBezTo>
                  <a:lnTo>
                    <a:pt x="218" y="23794"/>
                  </a:lnTo>
                  <a:lnTo>
                    <a:pt x="21805" y="23660"/>
                  </a:lnTo>
                  <a:lnTo>
                    <a:pt x="21772" y="18280"/>
                  </a:lnTo>
                  <a:lnTo>
                    <a:pt x="21588" y="2707"/>
                  </a:lnTo>
                  <a:cubicBezTo>
                    <a:pt x="21571" y="418"/>
                    <a:pt x="20368" y="1"/>
                    <a:pt x="20218"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09" name="Google Shape;2209;p68"/>
            <p:cNvSpPr/>
            <p:nvPr/>
          </p:nvSpPr>
          <p:spPr>
            <a:xfrm>
              <a:off x="5816621" y="3853458"/>
              <a:ext cx="1401450" cy="136052"/>
            </a:xfrm>
            <a:custGeom>
              <a:avLst/>
              <a:gdLst/>
              <a:ahLst/>
              <a:cxnLst/>
              <a:rect l="l" t="t" r="r" b="b"/>
              <a:pathLst>
                <a:path w="43727" h="4245" extrusionOk="0">
                  <a:moveTo>
                    <a:pt x="1370" y="1"/>
                  </a:moveTo>
                  <a:cubicBezTo>
                    <a:pt x="551" y="1"/>
                    <a:pt x="0" y="819"/>
                    <a:pt x="301" y="1588"/>
                  </a:cubicBezTo>
                  <a:cubicBezTo>
                    <a:pt x="952" y="3192"/>
                    <a:pt x="2506" y="4245"/>
                    <a:pt x="4244" y="4245"/>
                  </a:cubicBezTo>
                  <a:lnTo>
                    <a:pt x="39482" y="4245"/>
                  </a:lnTo>
                  <a:cubicBezTo>
                    <a:pt x="41220" y="4245"/>
                    <a:pt x="42774" y="3192"/>
                    <a:pt x="43426" y="1588"/>
                  </a:cubicBezTo>
                  <a:cubicBezTo>
                    <a:pt x="43726" y="819"/>
                    <a:pt x="43175" y="1"/>
                    <a:pt x="42356"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0" name="Google Shape;2210;p68"/>
            <p:cNvSpPr/>
            <p:nvPr/>
          </p:nvSpPr>
          <p:spPr>
            <a:xfrm>
              <a:off x="6531528" y="3367772"/>
              <a:ext cx="732599" cy="1003550"/>
            </a:xfrm>
            <a:custGeom>
              <a:avLst/>
              <a:gdLst/>
              <a:ahLst/>
              <a:cxnLst/>
              <a:rect l="l" t="t" r="r" b="b"/>
              <a:pathLst>
                <a:path w="22858" h="31312" extrusionOk="0">
                  <a:moveTo>
                    <a:pt x="2974" y="0"/>
                  </a:moveTo>
                  <a:cubicBezTo>
                    <a:pt x="2423" y="0"/>
                    <a:pt x="1955" y="401"/>
                    <a:pt x="1855" y="952"/>
                  </a:cubicBezTo>
                  <a:lnTo>
                    <a:pt x="1236" y="4662"/>
                  </a:lnTo>
                  <a:cubicBezTo>
                    <a:pt x="401" y="9507"/>
                    <a:pt x="0" y="14436"/>
                    <a:pt x="0" y="19365"/>
                  </a:cubicBezTo>
                  <a:lnTo>
                    <a:pt x="0" y="20936"/>
                  </a:lnTo>
                  <a:cubicBezTo>
                    <a:pt x="0" y="26667"/>
                    <a:pt x="4645" y="31312"/>
                    <a:pt x="10359" y="31312"/>
                  </a:cubicBezTo>
                  <a:lnTo>
                    <a:pt x="12481" y="31312"/>
                  </a:lnTo>
                  <a:cubicBezTo>
                    <a:pt x="18212" y="31312"/>
                    <a:pt x="22857" y="26667"/>
                    <a:pt x="22857" y="20936"/>
                  </a:cubicBezTo>
                  <a:lnTo>
                    <a:pt x="22857" y="2556"/>
                  </a:lnTo>
                  <a:cubicBezTo>
                    <a:pt x="22857" y="1136"/>
                    <a:pt x="21704" y="0"/>
                    <a:pt x="20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8"/>
            <p:cNvSpPr/>
            <p:nvPr/>
          </p:nvSpPr>
          <p:spPr>
            <a:xfrm>
              <a:off x="6868342" y="3519850"/>
              <a:ext cx="48235" cy="988037"/>
            </a:xfrm>
            <a:custGeom>
              <a:avLst/>
              <a:gdLst/>
              <a:ahLst/>
              <a:cxnLst/>
              <a:rect l="l" t="t" r="r" b="b"/>
              <a:pathLst>
                <a:path w="1505" h="30828" extrusionOk="0">
                  <a:moveTo>
                    <a:pt x="686" y="0"/>
                  </a:moveTo>
                  <a:cubicBezTo>
                    <a:pt x="301" y="0"/>
                    <a:pt x="1" y="318"/>
                    <a:pt x="1" y="702"/>
                  </a:cubicBezTo>
                  <a:lnTo>
                    <a:pt x="101" y="30142"/>
                  </a:lnTo>
                  <a:cubicBezTo>
                    <a:pt x="101" y="30527"/>
                    <a:pt x="418" y="30827"/>
                    <a:pt x="803" y="30827"/>
                  </a:cubicBezTo>
                  <a:cubicBezTo>
                    <a:pt x="1187" y="30827"/>
                    <a:pt x="1504" y="30510"/>
                    <a:pt x="1504" y="30126"/>
                  </a:cubicBezTo>
                  <a:lnTo>
                    <a:pt x="1388" y="702"/>
                  </a:lnTo>
                  <a:cubicBezTo>
                    <a:pt x="1388" y="318"/>
                    <a:pt x="1070"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8"/>
            <p:cNvSpPr/>
            <p:nvPr/>
          </p:nvSpPr>
          <p:spPr>
            <a:xfrm>
              <a:off x="6530438" y="3656511"/>
              <a:ext cx="726189" cy="714811"/>
            </a:xfrm>
            <a:custGeom>
              <a:avLst/>
              <a:gdLst/>
              <a:ahLst/>
              <a:cxnLst/>
              <a:rect l="l" t="t" r="r" b="b"/>
              <a:pathLst>
                <a:path w="22658" h="22303" extrusionOk="0">
                  <a:moveTo>
                    <a:pt x="21644" y="0"/>
                  </a:moveTo>
                  <a:cubicBezTo>
                    <a:pt x="21480" y="0"/>
                    <a:pt x="21308" y="63"/>
                    <a:pt x="21154" y="214"/>
                  </a:cubicBezTo>
                  <a:lnTo>
                    <a:pt x="435" y="21100"/>
                  </a:lnTo>
                  <a:cubicBezTo>
                    <a:pt x="1" y="21551"/>
                    <a:pt x="301" y="22303"/>
                    <a:pt x="920" y="22303"/>
                  </a:cubicBezTo>
                  <a:cubicBezTo>
                    <a:pt x="1120" y="22303"/>
                    <a:pt x="1287" y="22219"/>
                    <a:pt x="1421" y="22086"/>
                  </a:cubicBezTo>
                  <a:lnTo>
                    <a:pt x="22156" y="1200"/>
                  </a:lnTo>
                  <a:cubicBezTo>
                    <a:pt x="22657" y="699"/>
                    <a:pt x="22190" y="0"/>
                    <a:pt x="2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8"/>
            <p:cNvSpPr/>
            <p:nvPr/>
          </p:nvSpPr>
          <p:spPr>
            <a:xfrm>
              <a:off x="6390668" y="3990023"/>
              <a:ext cx="1003037" cy="48235"/>
            </a:xfrm>
            <a:custGeom>
              <a:avLst/>
              <a:gdLst/>
              <a:ahLst/>
              <a:cxnLst/>
              <a:rect l="l" t="t" r="r" b="b"/>
              <a:pathLst>
                <a:path w="31296" h="1505" extrusionOk="0">
                  <a:moveTo>
                    <a:pt x="30360" y="0"/>
                  </a:moveTo>
                  <a:lnTo>
                    <a:pt x="936" y="101"/>
                  </a:lnTo>
                  <a:cubicBezTo>
                    <a:pt x="1" y="101"/>
                    <a:pt x="1" y="1504"/>
                    <a:pt x="936" y="1504"/>
                  </a:cubicBezTo>
                  <a:lnTo>
                    <a:pt x="30377" y="1387"/>
                  </a:lnTo>
                  <a:cubicBezTo>
                    <a:pt x="31296" y="1387"/>
                    <a:pt x="31296" y="0"/>
                    <a:pt x="30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8"/>
            <p:cNvSpPr/>
            <p:nvPr/>
          </p:nvSpPr>
          <p:spPr>
            <a:xfrm>
              <a:off x="6524125" y="3658306"/>
              <a:ext cx="733048" cy="710356"/>
            </a:xfrm>
            <a:custGeom>
              <a:avLst/>
              <a:gdLst/>
              <a:ahLst/>
              <a:cxnLst/>
              <a:rect l="l" t="t" r="r" b="b"/>
              <a:pathLst>
                <a:path w="22872" h="22164" extrusionOk="0">
                  <a:moveTo>
                    <a:pt x="1031" y="0"/>
                  </a:moveTo>
                  <a:cubicBezTo>
                    <a:pt x="483" y="0"/>
                    <a:pt x="1" y="731"/>
                    <a:pt x="548" y="1227"/>
                  </a:cubicBezTo>
                  <a:lnTo>
                    <a:pt x="21434" y="21963"/>
                  </a:lnTo>
                  <a:cubicBezTo>
                    <a:pt x="21568" y="22096"/>
                    <a:pt x="21752" y="22163"/>
                    <a:pt x="21935" y="22163"/>
                  </a:cubicBezTo>
                  <a:cubicBezTo>
                    <a:pt x="22554" y="22163"/>
                    <a:pt x="22871" y="21411"/>
                    <a:pt x="22420" y="20977"/>
                  </a:cubicBezTo>
                  <a:lnTo>
                    <a:pt x="1534" y="242"/>
                  </a:lnTo>
                  <a:cubicBezTo>
                    <a:pt x="1380" y="71"/>
                    <a:pt x="1202"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8"/>
            <p:cNvSpPr/>
            <p:nvPr/>
          </p:nvSpPr>
          <p:spPr>
            <a:xfrm>
              <a:off x="6383714" y="3542317"/>
              <a:ext cx="980025" cy="943264"/>
            </a:xfrm>
            <a:custGeom>
              <a:avLst/>
              <a:gdLst/>
              <a:ahLst/>
              <a:cxnLst/>
              <a:rect l="l" t="t" r="r" b="b"/>
              <a:pathLst>
                <a:path w="30578" h="29431" extrusionOk="0">
                  <a:moveTo>
                    <a:pt x="15872" y="4542"/>
                  </a:moveTo>
                  <a:cubicBezTo>
                    <a:pt x="17183" y="4542"/>
                    <a:pt x="18506" y="4795"/>
                    <a:pt x="19767" y="5314"/>
                  </a:cubicBezTo>
                  <a:cubicBezTo>
                    <a:pt x="23560" y="6902"/>
                    <a:pt x="26032" y="10594"/>
                    <a:pt x="26032" y="14721"/>
                  </a:cubicBezTo>
                  <a:cubicBezTo>
                    <a:pt x="26032" y="20335"/>
                    <a:pt x="21488" y="24880"/>
                    <a:pt x="15874" y="24880"/>
                  </a:cubicBezTo>
                  <a:cubicBezTo>
                    <a:pt x="11747" y="24880"/>
                    <a:pt x="8054" y="22407"/>
                    <a:pt x="6467" y="18614"/>
                  </a:cubicBezTo>
                  <a:cubicBezTo>
                    <a:pt x="4896" y="14805"/>
                    <a:pt x="5765" y="10427"/>
                    <a:pt x="8672" y="7520"/>
                  </a:cubicBezTo>
                  <a:cubicBezTo>
                    <a:pt x="10617" y="5575"/>
                    <a:pt x="13221" y="4542"/>
                    <a:pt x="15872" y="4542"/>
                  </a:cubicBezTo>
                  <a:close/>
                  <a:moveTo>
                    <a:pt x="15874" y="1"/>
                  </a:moveTo>
                  <a:cubicBezTo>
                    <a:pt x="9909" y="1"/>
                    <a:pt x="4545" y="3593"/>
                    <a:pt x="2273" y="9090"/>
                  </a:cubicBezTo>
                  <a:cubicBezTo>
                    <a:pt x="0" y="14588"/>
                    <a:pt x="1254" y="20920"/>
                    <a:pt x="5464" y="25114"/>
                  </a:cubicBezTo>
                  <a:cubicBezTo>
                    <a:pt x="8281" y="27930"/>
                    <a:pt x="12046" y="29431"/>
                    <a:pt x="15876" y="29431"/>
                  </a:cubicBezTo>
                  <a:cubicBezTo>
                    <a:pt x="17772" y="29431"/>
                    <a:pt x="19684" y="29063"/>
                    <a:pt x="21504" y="28305"/>
                  </a:cubicBezTo>
                  <a:cubicBezTo>
                    <a:pt x="27001" y="26033"/>
                    <a:pt x="30577" y="20669"/>
                    <a:pt x="30577" y="14721"/>
                  </a:cubicBezTo>
                  <a:cubicBezTo>
                    <a:pt x="30577" y="6584"/>
                    <a:pt x="23994" y="1"/>
                    <a:pt x="15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8"/>
            <p:cNvSpPr/>
            <p:nvPr/>
          </p:nvSpPr>
          <p:spPr>
            <a:xfrm>
              <a:off x="6739821" y="3899514"/>
              <a:ext cx="266720" cy="229061"/>
            </a:xfrm>
            <a:custGeom>
              <a:avLst/>
              <a:gdLst/>
              <a:ahLst/>
              <a:cxnLst/>
              <a:rect l="l" t="t" r="r" b="b"/>
              <a:pathLst>
                <a:path w="8322" h="7147" extrusionOk="0">
                  <a:moveTo>
                    <a:pt x="4763" y="1"/>
                  </a:moveTo>
                  <a:cubicBezTo>
                    <a:pt x="1588" y="1"/>
                    <a:pt x="1" y="3844"/>
                    <a:pt x="2240" y="6099"/>
                  </a:cubicBezTo>
                  <a:cubicBezTo>
                    <a:pt x="2963" y="6823"/>
                    <a:pt x="3854" y="7147"/>
                    <a:pt x="4729" y="7147"/>
                  </a:cubicBezTo>
                  <a:cubicBezTo>
                    <a:pt x="6561" y="7147"/>
                    <a:pt x="8322" y="5725"/>
                    <a:pt x="8322" y="3576"/>
                  </a:cubicBezTo>
                  <a:cubicBezTo>
                    <a:pt x="8322" y="1605"/>
                    <a:pt x="6717" y="1"/>
                    <a:pt x="4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8"/>
            <p:cNvSpPr/>
            <p:nvPr/>
          </p:nvSpPr>
          <p:spPr>
            <a:xfrm>
              <a:off x="6820683" y="3960569"/>
              <a:ext cx="124803" cy="106951"/>
            </a:xfrm>
            <a:custGeom>
              <a:avLst/>
              <a:gdLst/>
              <a:ahLst/>
              <a:cxnLst/>
              <a:rect l="l" t="t" r="r" b="b"/>
              <a:pathLst>
                <a:path w="3894" h="3337" extrusionOk="0">
                  <a:moveTo>
                    <a:pt x="2240" y="0"/>
                  </a:moveTo>
                  <a:cubicBezTo>
                    <a:pt x="753" y="0"/>
                    <a:pt x="1" y="1788"/>
                    <a:pt x="1053" y="2841"/>
                  </a:cubicBezTo>
                  <a:cubicBezTo>
                    <a:pt x="1395" y="3183"/>
                    <a:pt x="1815" y="3336"/>
                    <a:pt x="2226" y="3336"/>
                  </a:cubicBezTo>
                  <a:cubicBezTo>
                    <a:pt x="3079" y="3336"/>
                    <a:pt x="3894" y="2675"/>
                    <a:pt x="3894" y="1671"/>
                  </a:cubicBezTo>
                  <a:cubicBezTo>
                    <a:pt x="3894" y="752"/>
                    <a:pt x="3159"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8"/>
            <p:cNvSpPr/>
            <p:nvPr/>
          </p:nvSpPr>
          <p:spPr>
            <a:xfrm>
              <a:off x="6383714" y="3542317"/>
              <a:ext cx="980025" cy="943264"/>
            </a:xfrm>
            <a:custGeom>
              <a:avLst/>
              <a:gdLst/>
              <a:ahLst/>
              <a:cxnLst/>
              <a:rect l="l" t="t" r="r" b="b"/>
              <a:pathLst>
                <a:path w="30578" h="29431" extrusionOk="0">
                  <a:moveTo>
                    <a:pt x="15872" y="4542"/>
                  </a:moveTo>
                  <a:cubicBezTo>
                    <a:pt x="17183" y="4542"/>
                    <a:pt x="18506" y="4795"/>
                    <a:pt x="19767" y="5314"/>
                  </a:cubicBezTo>
                  <a:cubicBezTo>
                    <a:pt x="23560" y="6902"/>
                    <a:pt x="26032" y="10594"/>
                    <a:pt x="26032" y="14721"/>
                  </a:cubicBezTo>
                  <a:cubicBezTo>
                    <a:pt x="26032" y="20335"/>
                    <a:pt x="21488" y="24880"/>
                    <a:pt x="15874" y="24880"/>
                  </a:cubicBezTo>
                  <a:cubicBezTo>
                    <a:pt x="11747" y="24880"/>
                    <a:pt x="8054" y="22407"/>
                    <a:pt x="6467" y="18614"/>
                  </a:cubicBezTo>
                  <a:cubicBezTo>
                    <a:pt x="4896" y="14805"/>
                    <a:pt x="5765" y="10427"/>
                    <a:pt x="8672" y="7520"/>
                  </a:cubicBezTo>
                  <a:cubicBezTo>
                    <a:pt x="10617" y="5575"/>
                    <a:pt x="13221" y="4542"/>
                    <a:pt x="15872" y="4542"/>
                  </a:cubicBezTo>
                  <a:close/>
                  <a:moveTo>
                    <a:pt x="15874" y="1"/>
                  </a:moveTo>
                  <a:cubicBezTo>
                    <a:pt x="9909" y="1"/>
                    <a:pt x="4545" y="3593"/>
                    <a:pt x="2273" y="9090"/>
                  </a:cubicBezTo>
                  <a:cubicBezTo>
                    <a:pt x="0" y="14588"/>
                    <a:pt x="1254" y="20920"/>
                    <a:pt x="5464" y="25114"/>
                  </a:cubicBezTo>
                  <a:cubicBezTo>
                    <a:pt x="8281" y="27930"/>
                    <a:pt x="12046" y="29431"/>
                    <a:pt x="15876" y="29431"/>
                  </a:cubicBezTo>
                  <a:cubicBezTo>
                    <a:pt x="17772" y="29431"/>
                    <a:pt x="19684" y="29063"/>
                    <a:pt x="21504" y="28305"/>
                  </a:cubicBezTo>
                  <a:cubicBezTo>
                    <a:pt x="27001" y="26033"/>
                    <a:pt x="30577" y="20669"/>
                    <a:pt x="30577" y="14721"/>
                  </a:cubicBezTo>
                  <a:cubicBezTo>
                    <a:pt x="30577" y="6584"/>
                    <a:pt x="23994" y="1"/>
                    <a:pt x="15874"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9" name="Google Shape;2219;p68"/>
            <p:cNvSpPr/>
            <p:nvPr/>
          </p:nvSpPr>
          <p:spPr>
            <a:xfrm>
              <a:off x="6361214" y="3507478"/>
              <a:ext cx="1094604" cy="1016466"/>
            </a:xfrm>
            <a:custGeom>
              <a:avLst/>
              <a:gdLst/>
              <a:ahLst/>
              <a:cxnLst/>
              <a:rect l="l" t="t" r="r" b="b"/>
              <a:pathLst>
                <a:path w="34153" h="31715" extrusionOk="0">
                  <a:moveTo>
                    <a:pt x="16576" y="2274"/>
                  </a:moveTo>
                  <a:cubicBezTo>
                    <a:pt x="18380" y="2274"/>
                    <a:pt x="20168" y="2642"/>
                    <a:pt x="21839" y="3344"/>
                  </a:cubicBezTo>
                  <a:cubicBezTo>
                    <a:pt x="28205" y="6034"/>
                    <a:pt x="31496" y="13118"/>
                    <a:pt x="29458" y="19718"/>
                  </a:cubicBezTo>
                  <a:cubicBezTo>
                    <a:pt x="27687" y="25466"/>
                    <a:pt x="22386" y="29221"/>
                    <a:pt x="16588" y="29221"/>
                  </a:cubicBezTo>
                  <a:cubicBezTo>
                    <a:pt x="15712" y="29221"/>
                    <a:pt x="14824" y="29136"/>
                    <a:pt x="13936" y="28958"/>
                  </a:cubicBezTo>
                  <a:cubicBezTo>
                    <a:pt x="7152" y="27588"/>
                    <a:pt x="2507" y="21305"/>
                    <a:pt x="3192" y="14421"/>
                  </a:cubicBezTo>
                  <a:cubicBezTo>
                    <a:pt x="3860" y="7537"/>
                    <a:pt x="9658" y="2291"/>
                    <a:pt x="16576" y="2274"/>
                  </a:cubicBezTo>
                  <a:close/>
                  <a:moveTo>
                    <a:pt x="16616" y="0"/>
                  </a:moveTo>
                  <a:cubicBezTo>
                    <a:pt x="15571" y="0"/>
                    <a:pt x="14512" y="104"/>
                    <a:pt x="13451" y="319"/>
                  </a:cubicBezTo>
                  <a:cubicBezTo>
                    <a:pt x="5464" y="1923"/>
                    <a:pt x="1" y="9325"/>
                    <a:pt x="803" y="17412"/>
                  </a:cubicBezTo>
                  <a:cubicBezTo>
                    <a:pt x="1605" y="25516"/>
                    <a:pt x="8422" y="31698"/>
                    <a:pt x="16576" y="31715"/>
                  </a:cubicBezTo>
                  <a:cubicBezTo>
                    <a:pt x="18698" y="31715"/>
                    <a:pt x="20803" y="31297"/>
                    <a:pt x="22758" y="30462"/>
                  </a:cubicBezTo>
                  <a:cubicBezTo>
                    <a:pt x="30260" y="27287"/>
                    <a:pt x="34153" y="18949"/>
                    <a:pt x="31747" y="11180"/>
                  </a:cubicBezTo>
                  <a:cubicBezTo>
                    <a:pt x="29660" y="4428"/>
                    <a:pt x="23440" y="0"/>
                    <a:pt x="166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112021" y="890393"/>
            <a:ext cx="5358967" cy="3093154"/>
          </a:xfrm>
          <a:prstGeom prst="rect">
            <a:avLst/>
          </a:prstGeom>
        </p:spPr>
        <p:txBody>
          <a:bodyPr wrap="square">
            <a:spAutoFit/>
          </a:bodyPr>
          <a:lstStyle/>
          <a:p>
            <a:pPr algn="just">
              <a:lnSpc>
                <a:spcPct val="150000"/>
              </a:lnSpc>
            </a:pPr>
            <a:r>
              <a:rPr lang="es-CO" sz="1500" dirty="0">
                <a:solidFill>
                  <a:schemeClr val="tx2">
                    <a:lumMod val="10000"/>
                  </a:schemeClr>
                </a:solidFill>
                <a:latin typeface="+mj-lt"/>
                <a:ea typeface="Calibri" panose="020F0502020204030204" pitchFamily="34" charset="0"/>
                <a:cs typeface="Times New Roman" panose="02020603050405020304" pitchFamily="18" charset="0"/>
              </a:rPr>
              <a:t>A</a:t>
            </a:r>
            <a:r>
              <a:rPr lang="es-CO" sz="1500" dirty="0" smtClean="0">
                <a:solidFill>
                  <a:schemeClr val="tx2">
                    <a:lumMod val="10000"/>
                  </a:schemeClr>
                </a:solidFill>
                <a:latin typeface="+mj-lt"/>
                <a:ea typeface="Calibri" panose="020F0502020204030204" pitchFamily="34" charset="0"/>
                <a:cs typeface="Times New Roman" panose="02020603050405020304" pitchFamily="18" charset="0"/>
              </a:rPr>
              <a:t>barca </a:t>
            </a:r>
            <a:r>
              <a:rPr lang="es-CO" sz="1500" dirty="0">
                <a:solidFill>
                  <a:schemeClr val="tx2">
                    <a:lumMod val="10000"/>
                  </a:schemeClr>
                </a:solidFill>
                <a:latin typeface="+mj-lt"/>
                <a:ea typeface="Calibri" panose="020F0502020204030204" pitchFamily="34" charset="0"/>
                <a:cs typeface="Times New Roman" panose="02020603050405020304" pitchFamily="18" charset="0"/>
              </a:rPr>
              <a:t>las medidas destinadas no solamente a prevenir la aparición de la enfermedad, tales como la reducción de los factores de riesgo, sino también a detener su avance y atenuar sus consecuencias una vez </a:t>
            </a:r>
            <a:r>
              <a:rPr lang="es-CO" sz="1500" dirty="0" smtClean="0">
                <a:solidFill>
                  <a:schemeClr val="tx2">
                    <a:lumMod val="10000"/>
                  </a:schemeClr>
                </a:solidFill>
                <a:latin typeface="+mj-lt"/>
                <a:ea typeface="Calibri" panose="020F0502020204030204" pitchFamily="34" charset="0"/>
                <a:cs typeface="Times New Roman" panose="02020603050405020304" pitchFamily="18" charset="0"/>
              </a:rPr>
              <a:t>establecida, </a:t>
            </a:r>
            <a:r>
              <a:rPr lang="es-CO" sz="1500" dirty="0">
                <a:solidFill>
                  <a:schemeClr val="tx2">
                    <a:lumMod val="10000"/>
                  </a:schemeClr>
                </a:solidFill>
                <a:latin typeface="+mj-lt"/>
              </a:rPr>
              <a:t>es la acción que normalmente emana del sector sanitario, y que considera a los individuos y las poblaciones como expuestos a factores de riesgo identificables que suelen estar a menudo asociados a diferentes comportamientos de riesgo.</a:t>
            </a:r>
            <a:endParaRPr lang="en-US" sz="1500" dirty="0">
              <a:solidFill>
                <a:schemeClr val="tx2">
                  <a:lumMod val="10000"/>
                </a:schemeClr>
              </a:solidFill>
              <a:latin typeface="+mj-lt"/>
            </a:endParaRPr>
          </a:p>
          <a:p>
            <a:endParaRPr lang="en-US" sz="1500" dirty="0"/>
          </a:p>
        </p:txBody>
      </p:sp>
      <p:sp>
        <p:nvSpPr>
          <p:cNvPr id="4" name="Rectángulo 3"/>
          <p:cNvSpPr/>
          <p:nvPr/>
        </p:nvSpPr>
        <p:spPr>
          <a:xfrm>
            <a:off x="751336" y="128923"/>
            <a:ext cx="7366119" cy="646331"/>
          </a:xfrm>
          <a:prstGeom prst="rect">
            <a:avLst/>
          </a:prstGeom>
        </p:spPr>
        <p:txBody>
          <a:bodyPr wrap="none">
            <a:spAutoFit/>
          </a:bodyPr>
          <a:lstStyle/>
          <a:p>
            <a:r>
              <a:rPr lang="es-CO" sz="3600" b="1" dirty="0">
                <a:solidFill>
                  <a:schemeClr val="tx2">
                    <a:lumMod val="10000"/>
                  </a:schemeClr>
                </a:solidFill>
                <a:ea typeface="Calibri" panose="020F0502020204030204" pitchFamily="34" charset="0"/>
                <a:cs typeface="Times New Roman" panose="02020603050405020304" pitchFamily="18" charset="0"/>
              </a:rPr>
              <a:t>La prevención de la enfermedad </a:t>
            </a:r>
            <a:endParaRPr lang="en-US" sz="3600" b="1" dirty="0"/>
          </a:p>
        </p:txBody>
      </p:sp>
    </p:spTree>
  </p:cSld>
  <p:clrMapOvr>
    <a:masterClrMapping/>
  </p:clrMapOvr>
</p:sld>
</file>

<file path=ppt/theme/theme1.xml><?xml version="1.0" encoding="utf-8"?>
<a:theme xmlns:a="http://schemas.openxmlformats.org/drawingml/2006/main" name="Clinical Case 06-2019">
  <a:themeElements>
    <a:clrScheme name="Simple Light">
      <a:dk1>
        <a:srgbClr val="4A86E8"/>
      </a:dk1>
      <a:lt1>
        <a:srgbClr val="FFFFFF"/>
      </a:lt1>
      <a:dk2>
        <a:srgbClr val="595959"/>
      </a:dk2>
      <a:lt2>
        <a:srgbClr val="EEEEEE"/>
      </a:lt2>
      <a:accent1>
        <a:srgbClr val="6D9EEB"/>
      </a:accent1>
      <a:accent2>
        <a:srgbClr val="F7A68E"/>
      </a:accent2>
      <a:accent3>
        <a:srgbClr val="0A2E4E"/>
      </a:accent3>
      <a:accent4>
        <a:srgbClr val="ED3024"/>
      </a:accent4>
      <a:accent5>
        <a:srgbClr val="D1D1D1"/>
      </a:accent5>
      <a:accent6>
        <a:srgbClr val="F3E0A0"/>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605</Words>
  <Application>Microsoft Office PowerPoint</Application>
  <PresentationFormat>Presentación en pantalla (16:9)</PresentationFormat>
  <Paragraphs>62</Paragraphs>
  <Slides>13</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Helvetica</vt:lpstr>
      <vt:lpstr>Arial</vt:lpstr>
      <vt:lpstr>Tahoma</vt:lpstr>
      <vt:lpstr>Roboto Condensed Light</vt:lpstr>
      <vt:lpstr>Calibri</vt:lpstr>
      <vt:lpstr>Hind</vt:lpstr>
      <vt:lpstr>Times New Roman</vt:lpstr>
      <vt:lpstr>Century Gothic</vt:lpstr>
      <vt:lpstr>Pompiere</vt:lpstr>
      <vt:lpstr>Arial Black</vt:lpstr>
      <vt:lpstr>Clinical Case 06-2019</vt:lpstr>
      <vt:lpstr>Derecho a la Salud Promoción y Prevención de la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a la Salud Promoción y Prevención de la salud</dc:title>
  <cp:lastModifiedBy>Dany Maradey Ballest</cp:lastModifiedBy>
  <cp:revision>9</cp:revision>
  <dcterms:modified xsi:type="dcterms:W3CDTF">2021-04-13T05:13:50Z</dcterms:modified>
</cp:coreProperties>
</file>