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6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7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89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41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5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13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92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7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60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14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E0C45-5E30-4DD6-98F8-115AAB95A7BA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A0126-8FA5-4EC1-B900-CE98E64CA1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4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ncepto de medicina con practicante médico hombre y joven paciente en el  hospital Imagen Vector de stock - Alam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98"/>
          <a:stretch/>
        </p:blipFill>
        <p:spPr bwMode="auto">
          <a:xfrm>
            <a:off x="5576660" y="1710010"/>
            <a:ext cx="6096000" cy="363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443753" y="1941310"/>
            <a:ext cx="4800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PROMOCIÓN DE LA SALUD Y PREVENCIÓN DE LA ENFERMEDAD</a:t>
            </a:r>
            <a:endParaRPr lang="en-US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Picture 6" descr="Gastrocaribe SAS -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830" y="477657"/>
            <a:ext cx="2483176" cy="805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2363642" y="5877548"/>
            <a:ext cx="7225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PARA EL USUARIO Y LA FAMILIA</a:t>
            </a:r>
            <a:endParaRPr lang="en-US" sz="2800" dirty="0">
              <a:solidFill>
                <a:schemeClr val="accent4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75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Gastrocaribe SAS -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174" y="208737"/>
            <a:ext cx="2042488" cy="66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530360" y="2589818"/>
            <a:ext cx="544605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Primero que t</a:t>
            </a:r>
            <a:r>
              <a:rPr lang="es-CO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</a:t>
            </a:r>
            <a:r>
              <a:rPr lang="es-CO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derecho a la salud en Colombia es considerado como un derecho inherente 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 persona. Por lo </a:t>
            </a:r>
            <a:r>
              <a:rPr lang="es-CO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tanto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 la garantía real a gozar de un estado físico, mental, emocional y social que permita al ser humano desarrollar en forma digna y al máximo sus potencialidades, en bien de sí mismo, de su familia y de la colectividad en general. </a:t>
            </a:r>
            <a:r>
              <a:rPr lang="es-CO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Además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es un servicio público a cargo del Estado, quiere decir que el Estado Colombiano está en la obligación de dar las garantías necesarias para que goce del más alto nivel de bienestar de sus habitantes.</a:t>
            </a:r>
            <a:endParaRPr lang="en-US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30360" y="1053082"/>
            <a:ext cx="111610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¿QUÉ ES EL DERECHO A LA SALUD EN COLOMBIA?</a:t>
            </a:r>
            <a:endParaRPr lang="en-US" sz="3200" dirty="0">
              <a:solidFill>
                <a:schemeClr val="accent4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 descr="doctor y paciente 2972168 Vector en Vecteez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829" y="2451125"/>
            <a:ext cx="4615406" cy="410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631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Gastrocaribe SAS -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174" y="208737"/>
            <a:ext cx="2042488" cy="66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/>
          <p:cNvSpPr/>
          <p:nvPr/>
        </p:nvSpPr>
        <p:spPr>
          <a:xfrm>
            <a:off x="1060440" y="1073239"/>
            <a:ext cx="104099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MECANISMOS PARA GARANTIZAR EL  DERECHO A LA SALUD </a:t>
            </a:r>
            <a:r>
              <a:rPr lang="es-CO" u="sng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/>
            </a:r>
            <a:br>
              <a:rPr lang="es-CO" u="sng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494929" y="2014193"/>
            <a:ext cx="465268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 cuatro (4) mecanismos a través de los cuales pueden acceder a los beneficios del derecho a la salud, desde el Sistema  General de Seguridad Social:</a:t>
            </a:r>
            <a:b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Afiliación al Régimen Contributivo.</a:t>
            </a:r>
            <a:b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Afiliación al Régimen Subsidiado.</a:t>
            </a:r>
            <a:b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Atención directa en hospitales - Empresas Sociales del Estado cuando no están afiliados al Sistema General de Seguridad Social en Salud.</a:t>
            </a:r>
            <a:b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O" dirty="0">
                <a:solidFill>
                  <a:schemeClr val="bg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Eventos especiales cubiertos por el Fondo de Solidaridad y Garantía a través de la Subcuenta para Eventos Catastróficos y Accidentes de Tránsito (ECAT).</a:t>
            </a:r>
            <a:endParaRPr lang="en-US" sz="1200" dirty="0">
              <a:solidFill>
                <a:schemeClr val="bg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CO" sz="1200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Vectores e ilustraciones de Paciente para descargar gratis | Freepi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69" y="1586753"/>
            <a:ext cx="5401885" cy="508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6302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Gastrocaribe SAS -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174" y="208737"/>
            <a:ext cx="2042488" cy="66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360393" y="965079"/>
            <a:ext cx="109216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PROMOCIÓN </a:t>
            </a:r>
            <a:r>
              <a:rPr lang="es-CO" sz="2800" b="1" dirty="0" smtClean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SALUD </a:t>
            </a:r>
            <a:r>
              <a:rPr lang="es-CO" sz="2800" b="1" dirty="0" smtClean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CO" sz="2800" b="1" dirty="0" smtClean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PREVENCIÓN </a:t>
            </a:r>
            <a:r>
              <a:rPr lang="es-CO" sz="2800" b="1" dirty="0" smtClean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ENFERMEDAD</a:t>
            </a:r>
            <a:endParaRPr lang="en-US" sz="2800" dirty="0">
              <a:solidFill>
                <a:schemeClr val="bg1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60393" y="2165901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MX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la promoción de la salud se encuentra el derecho a la participación de la sociedad en la fijación de prioridades en salud y calidad de vida, así como en la toma de decisiones y en la puesta en marcha de estrategias para mejorar el nivel de salud. </a:t>
            </a:r>
            <a:endParaRPr lang="en-US" sz="20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60393" y="4104893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MX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promoción y la prevención son</a:t>
            </a:r>
            <a:r>
              <a:rPr lang="es-MX" sz="2000" b="0" i="0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 estrategia para mejorar el bienestar del afiliado, de su familia y de su entorno. Ayudan a conocer cómo iniciar y llevar un estilo de vida saludable y a minimizar los factores de riesgo para la salud. También pretenden evitar que una enfermedad en si misma se inicie o que su evolución llegue a estadios avanzados.</a:t>
            </a:r>
            <a:endParaRPr lang="en-US" sz="20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Vectores e ilustraciones de Paciente para descargar gratis | Freepi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239" y="2390392"/>
            <a:ext cx="3969349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427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Gastrocaribe SAS -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174" y="208737"/>
            <a:ext cx="2042488" cy="66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31431" y="2086489"/>
            <a:ext cx="51233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>
                <a:solidFill>
                  <a:schemeClr val="bg1"/>
                </a:solidFill>
                <a:ea typeface="Calibri" panose="020F0502020204030204" pitchFamily="34" charset="0"/>
              </a:rPr>
              <a:t>Proceso para proporcionar a las poblaciones los medios necesarios para mejorar la salud y ejercer un mayor control sobre la misma, mediante la intervención de los determinantes de la salud y la reducción de la inequidad</a:t>
            </a:r>
            <a:endParaRPr lang="en-US" sz="2000" dirty="0"/>
          </a:p>
        </p:txBody>
      </p:sp>
      <p:sp>
        <p:nvSpPr>
          <p:cNvPr id="4" name="Rectángulo 3"/>
          <p:cNvSpPr/>
          <p:nvPr/>
        </p:nvSpPr>
        <p:spPr>
          <a:xfrm>
            <a:off x="6862482" y="2086489"/>
            <a:ext cx="490513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Abarca las medidas destinadas no solamente a prevenir la aparición de la enfermedad, tales como la reducción de los </a:t>
            </a:r>
            <a:r>
              <a:rPr lang="es-CO" sz="20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factores</a:t>
            </a:r>
            <a:r>
              <a:rPr lang="es-CO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riesgo, sino también a detener su avance y atenuar sus consecuencias una vez establecida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0" y="1036615"/>
            <a:ext cx="4796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PROMOCIÓN DE LA SALUD</a:t>
            </a:r>
            <a:endParaRPr lang="en-US" sz="2000" dirty="0">
              <a:solidFill>
                <a:schemeClr val="accent4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6229029" y="1036615"/>
            <a:ext cx="5407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PREVENCIÓN DE LA ENFERMEDAD</a:t>
            </a:r>
            <a:endParaRPr lang="en-US" sz="2000" dirty="0">
              <a:solidFill>
                <a:schemeClr val="accent4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Flecha abajo 4"/>
          <p:cNvSpPr/>
          <p:nvPr/>
        </p:nvSpPr>
        <p:spPr>
          <a:xfrm>
            <a:off x="2151529" y="1613048"/>
            <a:ext cx="726142" cy="569147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echa abajo 12"/>
          <p:cNvSpPr/>
          <p:nvPr/>
        </p:nvSpPr>
        <p:spPr>
          <a:xfrm>
            <a:off x="8866093" y="1517342"/>
            <a:ext cx="726142" cy="569147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La Doctora Está Haciendo Un Examen Físico De Un Paciente Ilustración del  Vector - Ilustración de paciente, ciencia: 2093250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235" y="3717705"/>
            <a:ext cx="7620000" cy="3041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0920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Gastrocaribe SAS -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174" y="208737"/>
            <a:ext cx="2042488" cy="66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/>
          <p:nvPr/>
        </p:nvPicPr>
        <p:blipFill rotWithShape="1">
          <a:blip r:embed="rId3"/>
          <a:srcRect l="30380" t="30488" r="9369" b="16986"/>
          <a:stretch/>
        </p:blipFill>
        <p:spPr bwMode="auto">
          <a:xfrm>
            <a:off x="1088412" y="1128330"/>
            <a:ext cx="9776011" cy="402637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ángulo 13"/>
          <p:cNvSpPr/>
          <p:nvPr/>
        </p:nvSpPr>
        <p:spPr>
          <a:xfrm>
            <a:off x="1264705" y="5280983"/>
            <a:ext cx="959971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¿Qué se incluye en la promoción y prevención de la salud?</a:t>
            </a:r>
            <a:endParaRPr lang="en-US" sz="44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971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390</Words>
  <Application>Microsoft Office PowerPoint</Application>
  <PresentationFormat>Panorámica</PresentationFormat>
  <Paragraphs>15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Century Gothic</vt:lpstr>
      <vt:lpstr>Tahoma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Dany Maradey Ballest</dc:creator>
  <cp:lastModifiedBy>Dany Maradey Ballest</cp:lastModifiedBy>
  <cp:revision>4</cp:revision>
  <dcterms:created xsi:type="dcterms:W3CDTF">2022-05-07T21:49:58Z</dcterms:created>
  <dcterms:modified xsi:type="dcterms:W3CDTF">2022-05-07T22:20:08Z</dcterms:modified>
</cp:coreProperties>
</file>