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1" r:id="rId3"/>
    <p:sldId id="262" r:id="rId4"/>
    <p:sldId id="263" r:id="rId5"/>
    <p:sldId id="264" r:id="rId6"/>
    <p:sldId id="257" r:id="rId7"/>
    <p:sldId id="258" r:id="rId8"/>
    <p:sldId id="259"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1" d="100"/>
          <a:sy n="71" d="100"/>
        </p:scale>
        <p:origin x="5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0E51C9-0647-4705-A9B6-8A317F71E263}" type="datetimeFigureOut">
              <a:rPr lang="en-US" smtClean="0"/>
              <a:t>5/7/2022</a:t>
            </a:fld>
            <a:endParaRPr lang="en-U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73A1ED-B15A-43D7-8878-DE9EB19156F5}" type="slidenum">
              <a:rPr lang="en-US" smtClean="0"/>
              <a:t>‹Nº›</a:t>
            </a:fld>
            <a:endParaRPr lang="en-US"/>
          </a:p>
        </p:txBody>
      </p:sp>
    </p:spTree>
    <p:extLst>
      <p:ext uri="{BB962C8B-B14F-4D97-AF65-F5344CB8AC3E}">
        <p14:creationId xmlns:p14="http://schemas.microsoft.com/office/powerpoint/2010/main" val="26559672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5"/>
        <p:cNvGrpSpPr/>
        <p:nvPr/>
      </p:nvGrpSpPr>
      <p:grpSpPr>
        <a:xfrm>
          <a:off x="0" y="0"/>
          <a:ext cx="0" cy="0"/>
          <a:chOff x="0" y="0"/>
          <a:chExt cx="0" cy="0"/>
        </a:xfrm>
      </p:grpSpPr>
      <p:sp>
        <p:nvSpPr>
          <p:cNvPr id="606" name="Google Shape;606;g6b47115854_0_7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7" name="Google Shape;607;g6b47115854_0_75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960626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1"/>
        <p:cNvGrpSpPr/>
        <p:nvPr/>
      </p:nvGrpSpPr>
      <p:grpSpPr>
        <a:xfrm>
          <a:off x="0" y="0"/>
          <a:ext cx="0" cy="0"/>
          <a:chOff x="0" y="0"/>
          <a:chExt cx="0" cy="0"/>
        </a:xfrm>
      </p:grpSpPr>
      <p:sp>
        <p:nvSpPr>
          <p:cNvPr id="1182" name="Google Shape;1182;g6aff08049c_0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3" name="Google Shape;1183;g6aff08049c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796305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1"/>
        <p:cNvGrpSpPr/>
        <p:nvPr/>
      </p:nvGrpSpPr>
      <p:grpSpPr>
        <a:xfrm>
          <a:off x="0" y="0"/>
          <a:ext cx="0" cy="0"/>
          <a:chOff x="0" y="0"/>
          <a:chExt cx="0" cy="0"/>
        </a:xfrm>
      </p:grpSpPr>
      <p:sp>
        <p:nvSpPr>
          <p:cNvPr id="1322" name="Google Shape;1322;g65b8c88666_2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3" name="Google Shape;1323;g65b8c88666_2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282239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n-U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n-US"/>
          </a:p>
        </p:txBody>
      </p:sp>
      <p:sp>
        <p:nvSpPr>
          <p:cNvPr id="4" name="Marcador de fecha 3"/>
          <p:cNvSpPr>
            <a:spLocks noGrp="1"/>
          </p:cNvSpPr>
          <p:nvPr>
            <p:ph type="dt" sz="half" idx="10"/>
          </p:nvPr>
        </p:nvSpPr>
        <p:spPr/>
        <p:txBody>
          <a:bodyPr/>
          <a:lstStyle/>
          <a:p>
            <a:fld id="{99D86A5A-7362-4F54-809B-189E1F6D2C2F}" type="datetimeFigureOut">
              <a:rPr lang="en-US" smtClean="0"/>
              <a:t>5/7/2022</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10064F44-17BC-4CE6-86A4-15A63088FDF7}" type="slidenum">
              <a:rPr lang="en-US" smtClean="0"/>
              <a:t>‹Nº›</a:t>
            </a:fld>
            <a:endParaRPr lang="en-US"/>
          </a:p>
        </p:txBody>
      </p:sp>
    </p:spTree>
    <p:extLst>
      <p:ext uri="{BB962C8B-B14F-4D97-AF65-F5344CB8AC3E}">
        <p14:creationId xmlns:p14="http://schemas.microsoft.com/office/powerpoint/2010/main" val="786633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99D86A5A-7362-4F54-809B-189E1F6D2C2F}" type="datetimeFigureOut">
              <a:rPr lang="en-US" smtClean="0"/>
              <a:t>5/7/2022</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10064F44-17BC-4CE6-86A4-15A63088FDF7}" type="slidenum">
              <a:rPr lang="en-US" smtClean="0"/>
              <a:t>‹Nº›</a:t>
            </a:fld>
            <a:endParaRPr lang="en-US"/>
          </a:p>
        </p:txBody>
      </p:sp>
    </p:spTree>
    <p:extLst>
      <p:ext uri="{BB962C8B-B14F-4D97-AF65-F5344CB8AC3E}">
        <p14:creationId xmlns:p14="http://schemas.microsoft.com/office/powerpoint/2010/main" val="10392957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n-U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99D86A5A-7362-4F54-809B-189E1F6D2C2F}" type="datetimeFigureOut">
              <a:rPr lang="en-US" smtClean="0"/>
              <a:t>5/7/2022</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10064F44-17BC-4CE6-86A4-15A63088FDF7}" type="slidenum">
              <a:rPr lang="en-US" smtClean="0"/>
              <a:t>‹Nº›</a:t>
            </a:fld>
            <a:endParaRPr lang="en-US"/>
          </a:p>
        </p:txBody>
      </p:sp>
    </p:spTree>
    <p:extLst>
      <p:ext uri="{BB962C8B-B14F-4D97-AF65-F5344CB8AC3E}">
        <p14:creationId xmlns:p14="http://schemas.microsoft.com/office/powerpoint/2010/main" val="29772740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5"/>
        <p:cNvGrpSpPr/>
        <p:nvPr/>
      </p:nvGrpSpPr>
      <p:grpSpPr>
        <a:xfrm>
          <a:off x="0" y="0"/>
          <a:ext cx="0" cy="0"/>
          <a:chOff x="0" y="0"/>
          <a:chExt cx="0" cy="0"/>
        </a:xfrm>
      </p:grpSpPr>
      <p:sp>
        <p:nvSpPr>
          <p:cNvPr id="26" name="Google Shape;26;p5"/>
          <p:cNvSpPr txBox="1">
            <a:spLocks noGrp="1"/>
          </p:cNvSpPr>
          <p:nvPr>
            <p:ph type="body" idx="1"/>
          </p:nvPr>
        </p:nvSpPr>
        <p:spPr>
          <a:xfrm>
            <a:off x="960000" y="2977200"/>
            <a:ext cx="3684000" cy="2101200"/>
          </a:xfrm>
          <a:prstGeom prst="rect">
            <a:avLst/>
          </a:prstGeom>
        </p:spPr>
        <p:txBody>
          <a:bodyPr spcFirstLastPara="1" wrap="square" lIns="91425" tIns="91425" rIns="91425" bIns="91425" anchor="t" anchorCtr="0">
            <a:noAutofit/>
          </a:bodyPr>
          <a:lstStyle>
            <a:lvl1pPr marL="609585" lvl="0" indent="-389457" algn="ctr" rtl="0">
              <a:lnSpc>
                <a:spcPct val="100000"/>
              </a:lnSpc>
              <a:spcBef>
                <a:spcPts val="0"/>
              </a:spcBef>
              <a:spcAft>
                <a:spcPts val="0"/>
              </a:spcAft>
              <a:buSzPts val="1000"/>
              <a:buFont typeface="Pompiere"/>
              <a:buAutoNum type="arabicPeriod"/>
              <a:defRPr sz="1600"/>
            </a:lvl1pPr>
            <a:lvl2pPr marL="1219170" lvl="1" indent="-389457" rtl="0">
              <a:spcBef>
                <a:spcPts val="2133"/>
              </a:spcBef>
              <a:spcAft>
                <a:spcPts val="0"/>
              </a:spcAft>
              <a:buClr>
                <a:srgbClr val="434343"/>
              </a:buClr>
              <a:buSzPts val="1000"/>
              <a:buFont typeface="Roboto Condensed Light"/>
              <a:buAutoNum type="alphaLcPeriod"/>
              <a:defRPr sz="1333"/>
            </a:lvl2pPr>
            <a:lvl3pPr marL="1828754" lvl="2" indent="-389457" rtl="0">
              <a:spcBef>
                <a:spcPts val="2133"/>
              </a:spcBef>
              <a:spcAft>
                <a:spcPts val="0"/>
              </a:spcAft>
              <a:buClr>
                <a:srgbClr val="434343"/>
              </a:buClr>
              <a:buSzPts val="1000"/>
              <a:buFont typeface="Roboto Condensed Light"/>
              <a:buAutoNum type="romanLcPeriod"/>
              <a:defRPr sz="1333"/>
            </a:lvl3pPr>
            <a:lvl4pPr marL="2438339" lvl="3" indent="-389457" rtl="0">
              <a:spcBef>
                <a:spcPts val="2133"/>
              </a:spcBef>
              <a:spcAft>
                <a:spcPts val="0"/>
              </a:spcAft>
              <a:buClr>
                <a:srgbClr val="434343"/>
              </a:buClr>
              <a:buSzPts val="1000"/>
              <a:buFont typeface="Roboto Condensed Light"/>
              <a:buAutoNum type="arabicPeriod"/>
              <a:defRPr sz="1333"/>
            </a:lvl4pPr>
            <a:lvl5pPr marL="3047924" lvl="4" indent="-389457" rtl="0">
              <a:spcBef>
                <a:spcPts val="2133"/>
              </a:spcBef>
              <a:spcAft>
                <a:spcPts val="0"/>
              </a:spcAft>
              <a:buClr>
                <a:srgbClr val="434343"/>
              </a:buClr>
              <a:buSzPts val="1000"/>
              <a:buFont typeface="Roboto Condensed Light"/>
              <a:buAutoNum type="alphaLcPeriod"/>
              <a:defRPr sz="1333"/>
            </a:lvl5pPr>
            <a:lvl6pPr marL="3657509" lvl="5" indent="-389457" rtl="0">
              <a:spcBef>
                <a:spcPts val="2133"/>
              </a:spcBef>
              <a:spcAft>
                <a:spcPts val="0"/>
              </a:spcAft>
              <a:buClr>
                <a:srgbClr val="434343"/>
              </a:buClr>
              <a:buSzPts val="1000"/>
              <a:buFont typeface="Roboto Condensed Light"/>
              <a:buAutoNum type="romanLcPeriod"/>
              <a:defRPr sz="1333"/>
            </a:lvl6pPr>
            <a:lvl7pPr marL="4267093" lvl="6" indent="-389457" rtl="0">
              <a:spcBef>
                <a:spcPts val="2133"/>
              </a:spcBef>
              <a:spcAft>
                <a:spcPts val="0"/>
              </a:spcAft>
              <a:buClr>
                <a:srgbClr val="434343"/>
              </a:buClr>
              <a:buSzPts val="1000"/>
              <a:buFont typeface="Roboto Condensed Light"/>
              <a:buAutoNum type="arabicPeriod"/>
              <a:defRPr sz="1333"/>
            </a:lvl7pPr>
            <a:lvl8pPr marL="4876678" lvl="7" indent="-389457" rtl="0">
              <a:spcBef>
                <a:spcPts val="2133"/>
              </a:spcBef>
              <a:spcAft>
                <a:spcPts val="0"/>
              </a:spcAft>
              <a:buClr>
                <a:srgbClr val="434343"/>
              </a:buClr>
              <a:buSzPts val="1000"/>
              <a:buFont typeface="Roboto Condensed Light"/>
              <a:buAutoNum type="alphaLcPeriod"/>
              <a:defRPr sz="1333"/>
            </a:lvl8pPr>
            <a:lvl9pPr marL="5486263" lvl="8" indent="-389457" rtl="0">
              <a:spcBef>
                <a:spcPts val="2133"/>
              </a:spcBef>
              <a:spcAft>
                <a:spcPts val="2133"/>
              </a:spcAft>
              <a:buClr>
                <a:srgbClr val="434343"/>
              </a:buClr>
              <a:buSzPts val="1000"/>
              <a:buFont typeface="Roboto Condensed Light"/>
              <a:buAutoNum type="romanLcPeriod"/>
              <a:defRPr sz="1333"/>
            </a:lvl9pPr>
          </a:lstStyle>
          <a:p>
            <a:endParaRPr/>
          </a:p>
        </p:txBody>
      </p:sp>
      <p:sp>
        <p:nvSpPr>
          <p:cNvPr id="27" name="Google Shape;27;p5"/>
          <p:cNvSpPr txBox="1">
            <a:spLocks noGrp="1"/>
          </p:cNvSpPr>
          <p:nvPr>
            <p:ph type="title"/>
          </p:nvPr>
        </p:nvSpPr>
        <p:spPr>
          <a:xfrm>
            <a:off x="960000" y="720000"/>
            <a:ext cx="10272000" cy="427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
        <p:nvSpPr>
          <p:cNvPr id="28" name="Google Shape;28;p5"/>
          <p:cNvSpPr txBox="1">
            <a:spLocks noGrp="1"/>
          </p:cNvSpPr>
          <p:nvPr>
            <p:ph type="body" idx="2"/>
          </p:nvPr>
        </p:nvSpPr>
        <p:spPr>
          <a:xfrm>
            <a:off x="7545267" y="2977200"/>
            <a:ext cx="3684000" cy="2101200"/>
          </a:xfrm>
          <a:prstGeom prst="rect">
            <a:avLst/>
          </a:prstGeom>
        </p:spPr>
        <p:txBody>
          <a:bodyPr spcFirstLastPara="1" wrap="square" lIns="91425" tIns="91425" rIns="91425" bIns="91425" anchor="t" anchorCtr="0">
            <a:noAutofit/>
          </a:bodyPr>
          <a:lstStyle>
            <a:lvl1pPr marL="609585" lvl="0" indent="-389457" algn="ctr" rtl="0">
              <a:lnSpc>
                <a:spcPct val="100000"/>
              </a:lnSpc>
              <a:spcBef>
                <a:spcPts val="0"/>
              </a:spcBef>
              <a:spcAft>
                <a:spcPts val="0"/>
              </a:spcAft>
              <a:buSzPts val="1000"/>
              <a:buFont typeface="Pompiere"/>
              <a:buAutoNum type="arabicPeriod"/>
              <a:defRPr sz="1600"/>
            </a:lvl1pPr>
            <a:lvl2pPr marL="1219170" lvl="1" indent="-389457" rtl="0">
              <a:spcBef>
                <a:spcPts val="2133"/>
              </a:spcBef>
              <a:spcAft>
                <a:spcPts val="0"/>
              </a:spcAft>
              <a:buClr>
                <a:srgbClr val="434343"/>
              </a:buClr>
              <a:buSzPts val="1000"/>
              <a:buFont typeface="Roboto Condensed Light"/>
              <a:buAutoNum type="alphaLcPeriod"/>
              <a:defRPr sz="1333"/>
            </a:lvl2pPr>
            <a:lvl3pPr marL="1828754" lvl="2" indent="-389457" rtl="0">
              <a:spcBef>
                <a:spcPts val="2133"/>
              </a:spcBef>
              <a:spcAft>
                <a:spcPts val="0"/>
              </a:spcAft>
              <a:buClr>
                <a:srgbClr val="434343"/>
              </a:buClr>
              <a:buSzPts val="1000"/>
              <a:buFont typeface="Roboto Condensed Light"/>
              <a:buAutoNum type="romanLcPeriod"/>
              <a:defRPr sz="1333"/>
            </a:lvl3pPr>
            <a:lvl4pPr marL="2438339" lvl="3" indent="-389457" rtl="0">
              <a:spcBef>
                <a:spcPts val="2133"/>
              </a:spcBef>
              <a:spcAft>
                <a:spcPts val="0"/>
              </a:spcAft>
              <a:buClr>
                <a:srgbClr val="434343"/>
              </a:buClr>
              <a:buSzPts val="1000"/>
              <a:buFont typeface="Roboto Condensed Light"/>
              <a:buAutoNum type="arabicPeriod"/>
              <a:defRPr sz="1333"/>
            </a:lvl4pPr>
            <a:lvl5pPr marL="3047924" lvl="4" indent="-389457" rtl="0">
              <a:spcBef>
                <a:spcPts val="2133"/>
              </a:spcBef>
              <a:spcAft>
                <a:spcPts val="0"/>
              </a:spcAft>
              <a:buClr>
                <a:srgbClr val="434343"/>
              </a:buClr>
              <a:buSzPts val="1000"/>
              <a:buFont typeface="Roboto Condensed Light"/>
              <a:buAutoNum type="alphaLcPeriod"/>
              <a:defRPr sz="1333"/>
            </a:lvl5pPr>
            <a:lvl6pPr marL="3657509" lvl="5" indent="-389457" rtl="0">
              <a:spcBef>
                <a:spcPts val="2133"/>
              </a:spcBef>
              <a:spcAft>
                <a:spcPts val="0"/>
              </a:spcAft>
              <a:buClr>
                <a:srgbClr val="434343"/>
              </a:buClr>
              <a:buSzPts val="1000"/>
              <a:buFont typeface="Roboto Condensed Light"/>
              <a:buAutoNum type="romanLcPeriod"/>
              <a:defRPr sz="1333"/>
            </a:lvl6pPr>
            <a:lvl7pPr marL="4267093" lvl="6" indent="-389457" rtl="0">
              <a:spcBef>
                <a:spcPts val="2133"/>
              </a:spcBef>
              <a:spcAft>
                <a:spcPts val="0"/>
              </a:spcAft>
              <a:buClr>
                <a:srgbClr val="434343"/>
              </a:buClr>
              <a:buSzPts val="1000"/>
              <a:buFont typeface="Roboto Condensed Light"/>
              <a:buAutoNum type="arabicPeriod"/>
              <a:defRPr sz="1333"/>
            </a:lvl7pPr>
            <a:lvl8pPr marL="4876678" lvl="7" indent="-389457" rtl="0">
              <a:spcBef>
                <a:spcPts val="2133"/>
              </a:spcBef>
              <a:spcAft>
                <a:spcPts val="0"/>
              </a:spcAft>
              <a:buClr>
                <a:srgbClr val="434343"/>
              </a:buClr>
              <a:buSzPts val="1000"/>
              <a:buFont typeface="Roboto Condensed Light"/>
              <a:buAutoNum type="alphaLcPeriod"/>
              <a:defRPr sz="1333"/>
            </a:lvl8pPr>
            <a:lvl9pPr marL="5486263" lvl="8" indent="-389457" rtl="0">
              <a:spcBef>
                <a:spcPts val="2133"/>
              </a:spcBef>
              <a:spcAft>
                <a:spcPts val="2133"/>
              </a:spcAft>
              <a:buClr>
                <a:srgbClr val="434343"/>
              </a:buClr>
              <a:buSzPts val="1000"/>
              <a:buFont typeface="Roboto Condensed Light"/>
              <a:buAutoNum type="romanLcPeriod"/>
              <a:defRPr sz="1333"/>
            </a:lvl9pPr>
          </a:lstStyle>
          <a:p>
            <a:endParaRPr/>
          </a:p>
        </p:txBody>
      </p:sp>
      <p:sp>
        <p:nvSpPr>
          <p:cNvPr id="29" name="Google Shape;29;p5"/>
          <p:cNvSpPr txBox="1">
            <a:spLocks noGrp="1"/>
          </p:cNvSpPr>
          <p:nvPr>
            <p:ph type="subTitle" idx="3"/>
          </p:nvPr>
        </p:nvSpPr>
        <p:spPr>
          <a:xfrm>
            <a:off x="960000" y="2525333"/>
            <a:ext cx="3684000" cy="452000"/>
          </a:xfrm>
          <a:prstGeom prst="rect">
            <a:avLst/>
          </a:prstGeom>
        </p:spPr>
        <p:txBody>
          <a:bodyPr spcFirstLastPara="1" wrap="square" lIns="91425" tIns="91425" rIns="91425" bIns="91425" anchor="t" anchorCtr="0">
            <a:noAutofit/>
          </a:bodyPr>
          <a:lstStyle>
            <a:lvl1pPr marL="0" marR="0" lvl="0" indent="0" algn="ctr" rtl="0">
              <a:lnSpc>
                <a:spcPct val="100000"/>
              </a:lnSpc>
              <a:spcBef>
                <a:spcPts val="0"/>
              </a:spcBef>
              <a:spcAft>
                <a:spcPts val="0"/>
              </a:spcAft>
              <a:buSzPts val="2500"/>
              <a:buFont typeface="Pompiere"/>
              <a:buNone/>
              <a:defRPr sz="2667">
                <a:latin typeface="Pompiere"/>
                <a:ea typeface="Pompiere"/>
                <a:cs typeface="Pompiere"/>
                <a:sym typeface="Pompiere"/>
              </a:defRPr>
            </a:lvl1pPr>
            <a:lvl2pPr lvl="1" algn="ctr" rtl="0">
              <a:lnSpc>
                <a:spcPct val="100000"/>
              </a:lnSpc>
              <a:spcBef>
                <a:spcPts val="0"/>
              </a:spcBef>
              <a:spcAft>
                <a:spcPts val="0"/>
              </a:spcAft>
              <a:buSzPts val="2100"/>
              <a:buNone/>
              <a:defRPr sz="2800"/>
            </a:lvl2pPr>
            <a:lvl3pPr lvl="2" algn="ctr" rtl="0">
              <a:lnSpc>
                <a:spcPct val="100000"/>
              </a:lnSpc>
              <a:spcBef>
                <a:spcPts val="0"/>
              </a:spcBef>
              <a:spcAft>
                <a:spcPts val="0"/>
              </a:spcAft>
              <a:buSzPts val="2100"/>
              <a:buNone/>
              <a:defRPr sz="2800"/>
            </a:lvl3pPr>
            <a:lvl4pPr lvl="3" algn="ctr" rtl="0">
              <a:lnSpc>
                <a:spcPct val="100000"/>
              </a:lnSpc>
              <a:spcBef>
                <a:spcPts val="0"/>
              </a:spcBef>
              <a:spcAft>
                <a:spcPts val="0"/>
              </a:spcAft>
              <a:buSzPts val="2100"/>
              <a:buNone/>
              <a:defRPr sz="2800"/>
            </a:lvl4pPr>
            <a:lvl5pPr lvl="4" algn="ctr" rtl="0">
              <a:lnSpc>
                <a:spcPct val="100000"/>
              </a:lnSpc>
              <a:spcBef>
                <a:spcPts val="0"/>
              </a:spcBef>
              <a:spcAft>
                <a:spcPts val="0"/>
              </a:spcAft>
              <a:buSzPts val="2100"/>
              <a:buNone/>
              <a:defRPr sz="2800"/>
            </a:lvl5pPr>
            <a:lvl6pPr lvl="5" algn="ctr" rtl="0">
              <a:lnSpc>
                <a:spcPct val="100000"/>
              </a:lnSpc>
              <a:spcBef>
                <a:spcPts val="0"/>
              </a:spcBef>
              <a:spcAft>
                <a:spcPts val="0"/>
              </a:spcAft>
              <a:buSzPts val="2100"/>
              <a:buNone/>
              <a:defRPr sz="2800"/>
            </a:lvl6pPr>
            <a:lvl7pPr lvl="6" algn="ctr" rtl="0">
              <a:lnSpc>
                <a:spcPct val="100000"/>
              </a:lnSpc>
              <a:spcBef>
                <a:spcPts val="0"/>
              </a:spcBef>
              <a:spcAft>
                <a:spcPts val="0"/>
              </a:spcAft>
              <a:buSzPts val="2100"/>
              <a:buNone/>
              <a:defRPr sz="2800"/>
            </a:lvl7pPr>
            <a:lvl8pPr lvl="7" algn="ctr" rtl="0">
              <a:lnSpc>
                <a:spcPct val="100000"/>
              </a:lnSpc>
              <a:spcBef>
                <a:spcPts val="0"/>
              </a:spcBef>
              <a:spcAft>
                <a:spcPts val="0"/>
              </a:spcAft>
              <a:buSzPts val="2100"/>
              <a:buNone/>
              <a:defRPr sz="2800"/>
            </a:lvl8pPr>
            <a:lvl9pPr lvl="8" algn="ctr" rtl="0">
              <a:lnSpc>
                <a:spcPct val="100000"/>
              </a:lnSpc>
              <a:spcBef>
                <a:spcPts val="0"/>
              </a:spcBef>
              <a:spcAft>
                <a:spcPts val="0"/>
              </a:spcAft>
              <a:buSzPts val="2100"/>
              <a:buNone/>
              <a:defRPr sz="2800"/>
            </a:lvl9pPr>
          </a:lstStyle>
          <a:p>
            <a:endParaRPr/>
          </a:p>
        </p:txBody>
      </p:sp>
      <p:sp>
        <p:nvSpPr>
          <p:cNvPr id="30" name="Google Shape;30;p5"/>
          <p:cNvSpPr txBox="1">
            <a:spLocks noGrp="1"/>
          </p:cNvSpPr>
          <p:nvPr>
            <p:ph type="subTitle" idx="4"/>
          </p:nvPr>
        </p:nvSpPr>
        <p:spPr>
          <a:xfrm>
            <a:off x="7545200" y="2525367"/>
            <a:ext cx="3684000" cy="452000"/>
          </a:xfrm>
          <a:prstGeom prst="rect">
            <a:avLst/>
          </a:prstGeom>
        </p:spPr>
        <p:txBody>
          <a:bodyPr spcFirstLastPara="1" wrap="square" lIns="91425" tIns="91425" rIns="91425" bIns="91425" anchor="t" anchorCtr="0">
            <a:noAutofit/>
          </a:bodyPr>
          <a:lstStyle>
            <a:lvl1pPr marL="0" marR="0" lvl="0" indent="0" algn="ctr" rtl="0">
              <a:lnSpc>
                <a:spcPct val="100000"/>
              </a:lnSpc>
              <a:spcBef>
                <a:spcPts val="0"/>
              </a:spcBef>
              <a:spcAft>
                <a:spcPts val="0"/>
              </a:spcAft>
              <a:buSzPts val="2500"/>
              <a:buFont typeface="Pompiere"/>
              <a:buNone/>
              <a:defRPr sz="2667">
                <a:latin typeface="Pompiere"/>
                <a:ea typeface="Pompiere"/>
                <a:cs typeface="Pompiere"/>
                <a:sym typeface="Pompiere"/>
              </a:defRPr>
            </a:lvl1pPr>
            <a:lvl2pPr lvl="1" algn="ctr" rtl="0">
              <a:lnSpc>
                <a:spcPct val="100000"/>
              </a:lnSpc>
              <a:spcBef>
                <a:spcPts val="0"/>
              </a:spcBef>
              <a:spcAft>
                <a:spcPts val="0"/>
              </a:spcAft>
              <a:buSzPts val="2100"/>
              <a:buNone/>
              <a:defRPr sz="2800"/>
            </a:lvl2pPr>
            <a:lvl3pPr lvl="2" algn="ctr" rtl="0">
              <a:lnSpc>
                <a:spcPct val="100000"/>
              </a:lnSpc>
              <a:spcBef>
                <a:spcPts val="0"/>
              </a:spcBef>
              <a:spcAft>
                <a:spcPts val="0"/>
              </a:spcAft>
              <a:buSzPts val="2100"/>
              <a:buNone/>
              <a:defRPr sz="2800"/>
            </a:lvl3pPr>
            <a:lvl4pPr lvl="3" algn="ctr" rtl="0">
              <a:lnSpc>
                <a:spcPct val="100000"/>
              </a:lnSpc>
              <a:spcBef>
                <a:spcPts val="0"/>
              </a:spcBef>
              <a:spcAft>
                <a:spcPts val="0"/>
              </a:spcAft>
              <a:buSzPts val="2100"/>
              <a:buNone/>
              <a:defRPr sz="2800"/>
            </a:lvl4pPr>
            <a:lvl5pPr lvl="4" algn="ctr" rtl="0">
              <a:lnSpc>
                <a:spcPct val="100000"/>
              </a:lnSpc>
              <a:spcBef>
                <a:spcPts val="0"/>
              </a:spcBef>
              <a:spcAft>
                <a:spcPts val="0"/>
              </a:spcAft>
              <a:buSzPts val="2100"/>
              <a:buNone/>
              <a:defRPr sz="2800"/>
            </a:lvl5pPr>
            <a:lvl6pPr lvl="5" algn="ctr" rtl="0">
              <a:lnSpc>
                <a:spcPct val="100000"/>
              </a:lnSpc>
              <a:spcBef>
                <a:spcPts val="0"/>
              </a:spcBef>
              <a:spcAft>
                <a:spcPts val="0"/>
              </a:spcAft>
              <a:buSzPts val="2100"/>
              <a:buNone/>
              <a:defRPr sz="2800"/>
            </a:lvl6pPr>
            <a:lvl7pPr lvl="6" algn="ctr" rtl="0">
              <a:lnSpc>
                <a:spcPct val="100000"/>
              </a:lnSpc>
              <a:spcBef>
                <a:spcPts val="0"/>
              </a:spcBef>
              <a:spcAft>
                <a:spcPts val="0"/>
              </a:spcAft>
              <a:buSzPts val="2100"/>
              <a:buNone/>
              <a:defRPr sz="2800"/>
            </a:lvl7pPr>
            <a:lvl8pPr lvl="7" algn="ctr" rtl="0">
              <a:lnSpc>
                <a:spcPct val="100000"/>
              </a:lnSpc>
              <a:spcBef>
                <a:spcPts val="0"/>
              </a:spcBef>
              <a:spcAft>
                <a:spcPts val="0"/>
              </a:spcAft>
              <a:buSzPts val="2100"/>
              <a:buNone/>
              <a:defRPr sz="2800"/>
            </a:lvl8pPr>
            <a:lvl9pPr lvl="8" algn="ctr" rtl="0">
              <a:lnSpc>
                <a:spcPct val="100000"/>
              </a:lnSpc>
              <a:spcBef>
                <a:spcPts val="0"/>
              </a:spcBef>
              <a:spcAft>
                <a:spcPts val="0"/>
              </a:spcAft>
              <a:buSzPts val="2100"/>
              <a:buNone/>
              <a:defRPr sz="2800"/>
            </a:lvl9pPr>
          </a:lstStyle>
          <a:p>
            <a:endParaRPr/>
          </a:p>
        </p:txBody>
      </p:sp>
      <p:sp>
        <p:nvSpPr>
          <p:cNvPr id="31" name="Google Shape;31;p5"/>
          <p:cNvSpPr/>
          <p:nvPr/>
        </p:nvSpPr>
        <p:spPr>
          <a:xfrm>
            <a:off x="2223400" y="5241466"/>
            <a:ext cx="7745423" cy="1616557"/>
          </a:xfrm>
          <a:custGeom>
            <a:avLst/>
            <a:gdLst/>
            <a:ahLst/>
            <a:cxnLst/>
            <a:rect l="l" t="t" r="r" b="b"/>
            <a:pathLst>
              <a:path w="176059" h="46952" extrusionOk="0">
                <a:moveTo>
                  <a:pt x="1" y="46951"/>
                </a:moveTo>
                <a:cubicBezTo>
                  <a:pt x="1" y="46951"/>
                  <a:pt x="4211" y="34119"/>
                  <a:pt x="27603" y="31395"/>
                </a:cubicBezTo>
                <a:cubicBezTo>
                  <a:pt x="41471" y="29791"/>
                  <a:pt x="48506" y="23609"/>
                  <a:pt x="51948" y="18864"/>
                </a:cubicBezTo>
                <a:cubicBezTo>
                  <a:pt x="55924" y="13367"/>
                  <a:pt x="61338" y="9090"/>
                  <a:pt x="67604" y="6500"/>
                </a:cubicBezTo>
                <a:cubicBezTo>
                  <a:pt x="72399" y="4511"/>
                  <a:pt x="78163" y="2607"/>
                  <a:pt x="84195" y="1754"/>
                </a:cubicBezTo>
                <a:cubicBezTo>
                  <a:pt x="96760" y="0"/>
                  <a:pt x="108807" y="7352"/>
                  <a:pt x="112984" y="19332"/>
                </a:cubicBezTo>
                <a:cubicBezTo>
                  <a:pt x="114287" y="23108"/>
                  <a:pt x="118849" y="27051"/>
                  <a:pt x="123460" y="27853"/>
                </a:cubicBezTo>
                <a:cubicBezTo>
                  <a:pt x="134321" y="29725"/>
                  <a:pt x="153536" y="33902"/>
                  <a:pt x="153536" y="33902"/>
                </a:cubicBezTo>
                <a:cubicBezTo>
                  <a:pt x="153536" y="33902"/>
                  <a:pt x="173920" y="37661"/>
                  <a:pt x="176059" y="46951"/>
                </a:cubicBezTo>
              </a:path>
            </a:pathLst>
          </a:custGeom>
          <a:gradFill>
            <a:gsLst>
              <a:gs pos="0">
                <a:srgbClr val="B5D5FF"/>
              </a:gs>
              <a:gs pos="100000">
                <a:schemeClr val="accent1"/>
              </a:gs>
            </a:gsLst>
            <a:lin ang="10800025" scaled="0"/>
          </a:gra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Tree>
    <p:extLst>
      <p:ext uri="{BB962C8B-B14F-4D97-AF65-F5344CB8AC3E}">
        <p14:creationId xmlns:p14="http://schemas.microsoft.com/office/powerpoint/2010/main" val="11372781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hree columns 2">
  <p:cSld name="Three columns 2">
    <p:spTree>
      <p:nvGrpSpPr>
        <p:cNvPr id="1" name="Shape 148"/>
        <p:cNvGrpSpPr/>
        <p:nvPr/>
      </p:nvGrpSpPr>
      <p:grpSpPr>
        <a:xfrm>
          <a:off x="0" y="0"/>
          <a:ext cx="0" cy="0"/>
          <a:chOff x="0" y="0"/>
          <a:chExt cx="0" cy="0"/>
        </a:xfrm>
      </p:grpSpPr>
      <p:sp>
        <p:nvSpPr>
          <p:cNvPr id="149" name="Google Shape;149;p21"/>
          <p:cNvSpPr txBox="1">
            <a:spLocks noGrp="1"/>
          </p:cNvSpPr>
          <p:nvPr>
            <p:ph type="title"/>
          </p:nvPr>
        </p:nvSpPr>
        <p:spPr>
          <a:xfrm>
            <a:off x="960000" y="720000"/>
            <a:ext cx="10272000" cy="427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
        <p:nvSpPr>
          <p:cNvPr id="150" name="Google Shape;150;p21"/>
          <p:cNvSpPr txBox="1">
            <a:spLocks noGrp="1"/>
          </p:cNvSpPr>
          <p:nvPr>
            <p:ph type="subTitle" idx="1"/>
          </p:nvPr>
        </p:nvSpPr>
        <p:spPr>
          <a:xfrm>
            <a:off x="4640433" y="2105800"/>
            <a:ext cx="3799600" cy="855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000"/>
              <a:buNone/>
              <a:defRPr sz="1467"/>
            </a:lvl1pPr>
            <a:lvl2pPr lvl="1" algn="ctr" rtl="0">
              <a:lnSpc>
                <a:spcPct val="100000"/>
              </a:lnSpc>
              <a:spcBef>
                <a:spcPts val="0"/>
              </a:spcBef>
              <a:spcAft>
                <a:spcPts val="0"/>
              </a:spcAft>
              <a:buSzPts val="1000"/>
              <a:buNone/>
              <a:defRPr sz="1333"/>
            </a:lvl2pPr>
            <a:lvl3pPr lvl="2" algn="ctr" rtl="0">
              <a:lnSpc>
                <a:spcPct val="100000"/>
              </a:lnSpc>
              <a:spcBef>
                <a:spcPts val="0"/>
              </a:spcBef>
              <a:spcAft>
                <a:spcPts val="0"/>
              </a:spcAft>
              <a:buSzPts val="1000"/>
              <a:buNone/>
              <a:defRPr sz="1333"/>
            </a:lvl3pPr>
            <a:lvl4pPr lvl="3" algn="ctr" rtl="0">
              <a:lnSpc>
                <a:spcPct val="100000"/>
              </a:lnSpc>
              <a:spcBef>
                <a:spcPts val="0"/>
              </a:spcBef>
              <a:spcAft>
                <a:spcPts val="0"/>
              </a:spcAft>
              <a:buSzPts val="1000"/>
              <a:buNone/>
              <a:defRPr sz="1333"/>
            </a:lvl4pPr>
            <a:lvl5pPr lvl="4" algn="ctr" rtl="0">
              <a:lnSpc>
                <a:spcPct val="100000"/>
              </a:lnSpc>
              <a:spcBef>
                <a:spcPts val="0"/>
              </a:spcBef>
              <a:spcAft>
                <a:spcPts val="0"/>
              </a:spcAft>
              <a:buSzPts val="1000"/>
              <a:buNone/>
              <a:defRPr sz="1333"/>
            </a:lvl5pPr>
            <a:lvl6pPr lvl="5" algn="ctr" rtl="0">
              <a:lnSpc>
                <a:spcPct val="100000"/>
              </a:lnSpc>
              <a:spcBef>
                <a:spcPts val="0"/>
              </a:spcBef>
              <a:spcAft>
                <a:spcPts val="0"/>
              </a:spcAft>
              <a:buSzPts val="1000"/>
              <a:buNone/>
              <a:defRPr sz="1333"/>
            </a:lvl6pPr>
            <a:lvl7pPr lvl="6" algn="ctr" rtl="0">
              <a:lnSpc>
                <a:spcPct val="100000"/>
              </a:lnSpc>
              <a:spcBef>
                <a:spcPts val="0"/>
              </a:spcBef>
              <a:spcAft>
                <a:spcPts val="0"/>
              </a:spcAft>
              <a:buSzPts val="1000"/>
              <a:buNone/>
              <a:defRPr sz="1333"/>
            </a:lvl7pPr>
            <a:lvl8pPr lvl="7" algn="ctr" rtl="0">
              <a:lnSpc>
                <a:spcPct val="100000"/>
              </a:lnSpc>
              <a:spcBef>
                <a:spcPts val="0"/>
              </a:spcBef>
              <a:spcAft>
                <a:spcPts val="0"/>
              </a:spcAft>
              <a:buSzPts val="1000"/>
              <a:buNone/>
              <a:defRPr sz="1333"/>
            </a:lvl8pPr>
            <a:lvl9pPr lvl="8" algn="ctr" rtl="0">
              <a:lnSpc>
                <a:spcPct val="100000"/>
              </a:lnSpc>
              <a:spcBef>
                <a:spcPts val="0"/>
              </a:spcBef>
              <a:spcAft>
                <a:spcPts val="0"/>
              </a:spcAft>
              <a:buSzPts val="1000"/>
              <a:buNone/>
              <a:defRPr sz="1333"/>
            </a:lvl9pPr>
          </a:lstStyle>
          <a:p>
            <a:endParaRPr/>
          </a:p>
        </p:txBody>
      </p:sp>
      <p:sp>
        <p:nvSpPr>
          <p:cNvPr id="151" name="Google Shape;151;p21"/>
          <p:cNvSpPr txBox="1">
            <a:spLocks noGrp="1"/>
          </p:cNvSpPr>
          <p:nvPr>
            <p:ph type="subTitle" idx="2"/>
          </p:nvPr>
        </p:nvSpPr>
        <p:spPr>
          <a:xfrm>
            <a:off x="8626067" y="2101633"/>
            <a:ext cx="2606000" cy="855600"/>
          </a:xfrm>
          <a:prstGeom prst="rect">
            <a:avLst/>
          </a:prstGeom>
        </p:spPr>
        <p:txBody>
          <a:bodyPr spcFirstLastPara="1" wrap="square" lIns="91425" tIns="91425" rIns="91425" bIns="91425" anchor="ctr" anchorCtr="0">
            <a:noAutofit/>
          </a:bodyPr>
          <a:lstStyle>
            <a:lvl1pPr marL="0" marR="0" lvl="0" indent="0" rtl="0">
              <a:lnSpc>
                <a:spcPct val="100000"/>
              </a:lnSpc>
              <a:spcBef>
                <a:spcPts val="0"/>
              </a:spcBef>
              <a:spcAft>
                <a:spcPts val="0"/>
              </a:spcAft>
              <a:buSzPts val="2500"/>
              <a:buFont typeface="Pompiere"/>
              <a:buNone/>
              <a:defRPr sz="2667">
                <a:latin typeface="Pompiere"/>
                <a:ea typeface="Pompiere"/>
                <a:cs typeface="Pompiere"/>
                <a:sym typeface="Pompiere"/>
              </a:defRPr>
            </a:lvl1pPr>
            <a:lvl2pPr lvl="1" rtl="0">
              <a:lnSpc>
                <a:spcPct val="100000"/>
              </a:lnSpc>
              <a:spcBef>
                <a:spcPts val="0"/>
              </a:spcBef>
              <a:spcAft>
                <a:spcPts val="0"/>
              </a:spcAft>
              <a:buSzPts val="2100"/>
              <a:buNone/>
              <a:defRPr sz="2800"/>
            </a:lvl2pPr>
            <a:lvl3pPr lvl="2" rtl="0">
              <a:lnSpc>
                <a:spcPct val="100000"/>
              </a:lnSpc>
              <a:spcBef>
                <a:spcPts val="0"/>
              </a:spcBef>
              <a:spcAft>
                <a:spcPts val="0"/>
              </a:spcAft>
              <a:buSzPts val="2100"/>
              <a:buNone/>
              <a:defRPr sz="2800"/>
            </a:lvl3pPr>
            <a:lvl4pPr lvl="3" rtl="0">
              <a:lnSpc>
                <a:spcPct val="100000"/>
              </a:lnSpc>
              <a:spcBef>
                <a:spcPts val="0"/>
              </a:spcBef>
              <a:spcAft>
                <a:spcPts val="0"/>
              </a:spcAft>
              <a:buSzPts val="2100"/>
              <a:buNone/>
              <a:defRPr sz="2800"/>
            </a:lvl4pPr>
            <a:lvl5pPr lvl="4" rtl="0">
              <a:lnSpc>
                <a:spcPct val="100000"/>
              </a:lnSpc>
              <a:spcBef>
                <a:spcPts val="0"/>
              </a:spcBef>
              <a:spcAft>
                <a:spcPts val="0"/>
              </a:spcAft>
              <a:buSzPts val="2100"/>
              <a:buNone/>
              <a:defRPr sz="2800"/>
            </a:lvl5pPr>
            <a:lvl6pPr lvl="5" rtl="0">
              <a:lnSpc>
                <a:spcPct val="100000"/>
              </a:lnSpc>
              <a:spcBef>
                <a:spcPts val="0"/>
              </a:spcBef>
              <a:spcAft>
                <a:spcPts val="0"/>
              </a:spcAft>
              <a:buSzPts val="2100"/>
              <a:buNone/>
              <a:defRPr sz="2800"/>
            </a:lvl6pPr>
            <a:lvl7pPr lvl="6" rtl="0">
              <a:lnSpc>
                <a:spcPct val="100000"/>
              </a:lnSpc>
              <a:spcBef>
                <a:spcPts val="0"/>
              </a:spcBef>
              <a:spcAft>
                <a:spcPts val="0"/>
              </a:spcAft>
              <a:buSzPts val="2100"/>
              <a:buNone/>
              <a:defRPr sz="2800"/>
            </a:lvl7pPr>
            <a:lvl8pPr lvl="7" rtl="0">
              <a:lnSpc>
                <a:spcPct val="100000"/>
              </a:lnSpc>
              <a:spcBef>
                <a:spcPts val="0"/>
              </a:spcBef>
              <a:spcAft>
                <a:spcPts val="0"/>
              </a:spcAft>
              <a:buSzPts val="2100"/>
              <a:buNone/>
              <a:defRPr sz="2800"/>
            </a:lvl8pPr>
            <a:lvl9pPr lvl="8" rtl="0">
              <a:lnSpc>
                <a:spcPct val="100000"/>
              </a:lnSpc>
              <a:spcBef>
                <a:spcPts val="0"/>
              </a:spcBef>
              <a:spcAft>
                <a:spcPts val="0"/>
              </a:spcAft>
              <a:buSzPts val="2100"/>
              <a:buNone/>
              <a:defRPr sz="2800"/>
            </a:lvl9pPr>
          </a:lstStyle>
          <a:p>
            <a:endParaRPr/>
          </a:p>
        </p:txBody>
      </p:sp>
      <p:sp>
        <p:nvSpPr>
          <p:cNvPr id="152" name="Google Shape;152;p21"/>
          <p:cNvSpPr/>
          <p:nvPr/>
        </p:nvSpPr>
        <p:spPr>
          <a:xfrm>
            <a:off x="1267" y="2918167"/>
            <a:ext cx="3979603" cy="3936381"/>
          </a:xfrm>
          <a:custGeom>
            <a:avLst/>
            <a:gdLst/>
            <a:ahLst/>
            <a:cxnLst/>
            <a:rect l="l" t="t" r="r" b="b"/>
            <a:pathLst>
              <a:path w="95457" h="92115" extrusionOk="0">
                <a:moveTo>
                  <a:pt x="0" y="17"/>
                </a:moveTo>
                <a:cubicBezTo>
                  <a:pt x="7235" y="317"/>
                  <a:pt x="19533" y="5414"/>
                  <a:pt x="26183" y="34169"/>
                </a:cubicBezTo>
                <a:cubicBezTo>
                  <a:pt x="33869" y="67319"/>
                  <a:pt x="55974" y="71780"/>
                  <a:pt x="65281" y="72147"/>
                </a:cubicBezTo>
                <a:cubicBezTo>
                  <a:pt x="70728" y="72365"/>
                  <a:pt x="76091" y="73551"/>
                  <a:pt x="80953" y="75840"/>
                </a:cubicBezTo>
                <a:cubicBezTo>
                  <a:pt x="87369" y="78864"/>
                  <a:pt x="94303" y="83960"/>
                  <a:pt x="95456" y="92114"/>
                </a:cubicBezTo>
                <a:lnTo>
                  <a:pt x="0" y="92114"/>
                </a:lnTo>
                <a:cubicBezTo>
                  <a:pt x="0" y="92114"/>
                  <a:pt x="0" y="0"/>
                  <a:pt x="0" y="17"/>
                </a:cubicBezTo>
                <a:close/>
              </a:path>
            </a:pathLst>
          </a:custGeom>
          <a:gradFill>
            <a:gsLst>
              <a:gs pos="0">
                <a:srgbClr val="B5D5FF"/>
              </a:gs>
              <a:gs pos="100000">
                <a:schemeClr val="accent1"/>
              </a:gs>
            </a:gsLst>
            <a:lin ang="16200038" scaled="0"/>
          </a:gra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53" name="Google Shape;153;p21"/>
          <p:cNvSpPr txBox="1">
            <a:spLocks noGrp="1"/>
          </p:cNvSpPr>
          <p:nvPr>
            <p:ph type="subTitle" idx="3"/>
          </p:nvPr>
        </p:nvSpPr>
        <p:spPr>
          <a:xfrm>
            <a:off x="4640433" y="3506612"/>
            <a:ext cx="3799600" cy="855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000"/>
              <a:buNone/>
              <a:defRPr sz="1467"/>
            </a:lvl1pPr>
            <a:lvl2pPr lvl="1" algn="ctr" rtl="0">
              <a:lnSpc>
                <a:spcPct val="100000"/>
              </a:lnSpc>
              <a:spcBef>
                <a:spcPts val="0"/>
              </a:spcBef>
              <a:spcAft>
                <a:spcPts val="0"/>
              </a:spcAft>
              <a:buSzPts val="1000"/>
              <a:buNone/>
              <a:defRPr sz="1333"/>
            </a:lvl2pPr>
            <a:lvl3pPr lvl="2" algn="ctr" rtl="0">
              <a:lnSpc>
                <a:spcPct val="100000"/>
              </a:lnSpc>
              <a:spcBef>
                <a:spcPts val="0"/>
              </a:spcBef>
              <a:spcAft>
                <a:spcPts val="0"/>
              </a:spcAft>
              <a:buSzPts val="1000"/>
              <a:buNone/>
              <a:defRPr sz="1333"/>
            </a:lvl3pPr>
            <a:lvl4pPr lvl="3" algn="ctr" rtl="0">
              <a:lnSpc>
                <a:spcPct val="100000"/>
              </a:lnSpc>
              <a:spcBef>
                <a:spcPts val="0"/>
              </a:spcBef>
              <a:spcAft>
                <a:spcPts val="0"/>
              </a:spcAft>
              <a:buSzPts val="1000"/>
              <a:buNone/>
              <a:defRPr sz="1333"/>
            </a:lvl4pPr>
            <a:lvl5pPr lvl="4" algn="ctr" rtl="0">
              <a:lnSpc>
                <a:spcPct val="100000"/>
              </a:lnSpc>
              <a:spcBef>
                <a:spcPts val="0"/>
              </a:spcBef>
              <a:spcAft>
                <a:spcPts val="0"/>
              </a:spcAft>
              <a:buSzPts val="1000"/>
              <a:buNone/>
              <a:defRPr sz="1333"/>
            </a:lvl5pPr>
            <a:lvl6pPr lvl="5" algn="ctr" rtl="0">
              <a:lnSpc>
                <a:spcPct val="100000"/>
              </a:lnSpc>
              <a:spcBef>
                <a:spcPts val="0"/>
              </a:spcBef>
              <a:spcAft>
                <a:spcPts val="0"/>
              </a:spcAft>
              <a:buSzPts val="1000"/>
              <a:buNone/>
              <a:defRPr sz="1333"/>
            </a:lvl6pPr>
            <a:lvl7pPr lvl="6" algn="ctr" rtl="0">
              <a:lnSpc>
                <a:spcPct val="100000"/>
              </a:lnSpc>
              <a:spcBef>
                <a:spcPts val="0"/>
              </a:spcBef>
              <a:spcAft>
                <a:spcPts val="0"/>
              </a:spcAft>
              <a:buSzPts val="1000"/>
              <a:buNone/>
              <a:defRPr sz="1333"/>
            </a:lvl7pPr>
            <a:lvl8pPr lvl="7" algn="ctr" rtl="0">
              <a:lnSpc>
                <a:spcPct val="100000"/>
              </a:lnSpc>
              <a:spcBef>
                <a:spcPts val="0"/>
              </a:spcBef>
              <a:spcAft>
                <a:spcPts val="0"/>
              </a:spcAft>
              <a:buSzPts val="1000"/>
              <a:buNone/>
              <a:defRPr sz="1333"/>
            </a:lvl8pPr>
            <a:lvl9pPr lvl="8" algn="ctr" rtl="0">
              <a:lnSpc>
                <a:spcPct val="100000"/>
              </a:lnSpc>
              <a:spcBef>
                <a:spcPts val="0"/>
              </a:spcBef>
              <a:spcAft>
                <a:spcPts val="0"/>
              </a:spcAft>
              <a:buSzPts val="1000"/>
              <a:buNone/>
              <a:defRPr sz="1333"/>
            </a:lvl9pPr>
          </a:lstStyle>
          <a:p>
            <a:endParaRPr/>
          </a:p>
        </p:txBody>
      </p:sp>
      <p:sp>
        <p:nvSpPr>
          <p:cNvPr id="154" name="Google Shape;154;p21"/>
          <p:cNvSpPr txBox="1">
            <a:spLocks noGrp="1"/>
          </p:cNvSpPr>
          <p:nvPr>
            <p:ph type="subTitle" idx="4"/>
          </p:nvPr>
        </p:nvSpPr>
        <p:spPr>
          <a:xfrm>
            <a:off x="8626067" y="3508717"/>
            <a:ext cx="2606000" cy="855600"/>
          </a:xfrm>
          <a:prstGeom prst="rect">
            <a:avLst/>
          </a:prstGeom>
        </p:spPr>
        <p:txBody>
          <a:bodyPr spcFirstLastPara="1" wrap="square" lIns="91425" tIns="91425" rIns="91425" bIns="91425" anchor="ctr" anchorCtr="0">
            <a:noAutofit/>
          </a:bodyPr>
          <a:lstStyle>
            <a:lvl1pPr marL="0" marR="0" lvl="0" indent="0" rtl="0">
              <a:lnSpc>
                <a:spcPct val="100000"/>
              </a:lnSpc>
              <a:spcBef>
                <a:spcPts val="0"/>
              </a:spcBef>
              <a:spcAft>
                <a:spcPts val="0"/>
              </a:spcAft>
              <a:buSzPts val="2500"/>
              <a:buFont typeface="Pompiere"/>
              <a:buNone/>
              <a:defRPr sz="2667">
                <a:latin typeface="Pompiere"/>
                <a:ea typeface="Pompiere"/>
                <a:cs typeface="Pompiere"/>
                <a:sym typeface="Pompiere"/>
              </a:defRPr>
            </a:lvl1pPr>
            <a:lvl2pPr lvl="1" rtl="0">
              <a:lnSpc>
                <a:spcPct val="100000"/>
              </a:lnSpc>
              <a:spcBef>
                <a:spcPts val="0"/>
              </a:spcBef>
              <a:spcAft>
                <a:spcPts val="0"/>
              </a:spcAft>
              <a:buSzPts val="2100"/>
              <a:buNone/>
              <a:defRPr sz="2800"/>
            </a:lvl2pPr>
            <a:lvl3pPr lvl="2" rtl="0">
              <a:lnSpc>
                <a:spcPct val="100000"/>
              </a:lnSpc>
              <a:spcBef>
                <a:spcPts val="0"/>
              </a:spcBef>
              <a:spcAft>
                <a:spcPts val="0"/>
              </a:spcAft>
              <a:buSzPts val="2100"/>
              <a:buNone/>
              <a:defRPr sz="2800"/>
            </a:lvl3pPr>
            <a:lvl4pPr lvl="3" rtl="0">
              <a:lnSpc>
                <a:spcPct val="100000"/>
              </a:lnSpc>
              <a:spcBef>
                <a:spcPts val="0"/>
              </a:spcBef>
              <a:spcAft>
                <a:spcPts val="0"/>
              </a:spcAft>
              <a:buSzPts val="2100"/>
              <a:buNone/>
              <a:defRPr sz="2800"/>
            </a:lvl4pPr>
            <a:lvl5pPr lvl="4" rtl="0">
              <a:lnSpc>
                <a:spcPct val="100000"/>
              </a:lnSpc>
              <a:spcBef>
                <a:spcPts val="0"/>
              </a:spcBef>
              <a:spcAft>
                <a:spcPts val="0"/>
              </a:spcAft>
              <a:buSzPts val="2100"/>
              <a:buNone/>
              <a:defRPr sz="2800"/>
            </a:lvl5pPr>
            <a:lvl6pPr lvl="5" rtl="0">
              <a:lnSpc>
                <a:spcPct val="100000"/>
              </a:lnSpc>
              <a:spcBef>
                <a:spcPts val="0"/>
              </a:spcBef>
              <a:spcAft>
                <a:spcPts val="0"/>
              </a:spcAft>
              <a:buSzPts val="2100"/>
              <a:buNone/>
              <a:defRPr sz="2800"/>
            </a:lvl6pPr>
            <a:lvl7pPr lvl="6" rtl="0">
              <a:lnSpc>
                <a:spcPct val="100000"/>
              </a:lnSpc>
              <a:spcBef>
                <a:spcPts val="0"/>
              </a:spcBef>
              <a:spcAft>
                <a:spcPts val="0"/>
              </a:spcAft>
              <a:buSzPts val="2100"/>
              <a:buNone/>
              <a:defRPr sz="2800"/>
            </a:lvl7pPr>
            <a:lvl8pPr lvl="7" rtl="0">
              <a:lnSpc>
                <a:spcPct val="100000"/>
              </a:lnSpc>
              <a:spcBef>
                <a:spcPts val="0"/>
              </a:spcBef>
              <a:spcAft>
                <a:spcPts val="0"/>
              </a:spcAft>
              <a:buSzPts val="2100"/>
              <a:buNone/>
              <a:defRPr sz="2800"/>
            </a:lvl8pPr>
            <a:lvl9pPr lvl="8" rtl="0">
              <a:lnSpc>
                <a:spcPct val="100000"/>
              </a:lnSpc>
              <a:spcBef>
                <a:spcPts val="0"/>
              </a:spcBef>
              <a:spcAft>
                <a:spcPts val="0"/>
              </a:spcAft>
              <a:buSzPts val="2100"/>
              <a:buNone/>
              <a:defRPr sz="2800"/>
            </a:lvl9pPr>
          </a:lstStyle>
          <a:p>
            <a:endParaRPr/>
          </a:p>
        </p:txBody>
      </p:sp>
      <p:sp>
        <p:nvSpPr>
          <p:cNvPr id="155" name="Google Shape;155;p21"/>
          <p:cNvSpPr txBox="1">
            <a:spLocks noGrp="1"/>
          </p:cNvSpPr>
          <p:nvPr>
            <p:ph type="subTitle" idx="5"/>
          </p:nvPr>
        </p:nvSpPr>
        <p:spPr>
          <a:xfrm>
            <a:off x="4640433" y="4917933"/>
            <a:ext cx="3799600" cy="8556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000"/>
              <a:buNone/>
              <a:defRPr sz="1467"/>
            </a:lvl1pPr>
            <a:lvl2pPr lvl="1" algn="ctr" rtl="0">
              <a:lnSpc>
                <a:spcPct val="100000"/>
              </a:lnSpc>
              <a:spcBef>
                <a:spcPts val="0"/>
              </a:spcBef>
              <a:spcAft>
                <a:spcPts val="0"/>
              </a:spcAft>
              <a:buSzPts val="1000"/>
              <a:buNone/>
              <a:defRPr sz="1333"/>
            </a:lvl2pPr>
            <a:lvl3pPr lvl="2" algn="ctr" rtl="0">
              <a:lnSpc>
                <a:spcPct val="100000"/>
              </a:lnSpc>
              <a:spcBef>
                <a:spcPts val="0"/>
              </a:spcBef>
              <a:spcAft>
                <a:spcPts val="0"/>
              </a:spcAft>
              <a:buSzPts val="1000"/>
              <a:buNone/>
              <a:defRPr sz="1333"/>
            </a:lvl3pPr>
            <a:lvl4pPr lvl="3" algn="ctr" rtl="0">
              <a:lnSpc>
                <a:spcPct val="100000"/>
              </a:lnSpc>
              <a:spcBef>
                <a:spcPts val="0"/>
              </a:spcBef>
              <a:spcAft>
                <a:spcPts val="0"/>
              </a:spcAft>
              <a:buSzPts val="1000"/>
              <a:buNone/>
              <a:defRPr sz="1333"/>
            </a:lvl4pPr>
            <a:lvl5pPr lvl="4" algn="ctr" rtl="0">
              <a:lnSpc>
                <a:spcPct val="100000"/>
              </a:lnSpc>
              <a:spcBef>
                <a:spcPts val="0"/>
              </a:spcBef>
              <a:spcAft>
                <a:spcPts val="0"/>
              </a:spcAft>
              <a:buSzPts val="1000"/>
              <a:buNone/>
              <a:defRPr sz="1333"/>
            </a:lvl5pPr>
            <a:lvl6pPr lvl="5" algn="ctr" rtl="0">
              <a:lnSpc>
                <a:spcPct val="100000"/>
              </a:lnSpc>
              <a:spcBef>
                <a:spcPts val="0"/>
              </a:spcBef>
              <a:spcAft>
                <a:spcPts val="0"/>
              </a:spcAft>
              <a:buSzPts val="1000"/>
              <a:buNone/>
              <a:defRPr sz="1333"/>
            </a:lvl6pPr>
            <a:lvl7pPr lvl="6" algn="ctr" rtl="0">
              <a:lnSpc>
                <a:spcPct val="100000"/>
              </a:lnSpc>
              <a:spcBef>
                <a:spcPts val="0"/>
              </a:spcBef>
              <a:spcAft>
                <a:spcPts val="0"/>
              </a:spcAft>
              <a:buSzPts val="1000"/>
              <a:buNone/>
              <a:defRPr sz="1333"/>
            </a:lvl7pPr>
            <a:lvl8pPr lvl="7" algn="ctr" rtl="0">
              <a:lnSpc>
                <a:spcPct val="100000"/>
              </a:lnSpc>
              <a:spcBef>
                <a:spcPts val="0"/>
              </a:spcBef>
              <a:spcAft>
                <a:spcPts val="0"/>
              </a:spcAft>
              <a:buSzPts val="1000"/>
              <a:buNone/>
              <a:defRPr sz="1333"/>
            </a:lvl8pPr>
            <a:lvl9pPr lvl="8" algn="ctr" rtl="0">
              <a:lnSpc>
                <a:spcPct val="100000"/>
              </a:lnSpc>
              <a:spcBef>
                <a:spcPts val="0"/>
              </a:spcBef>
              <a:spcAft>
                <a:spcPts val="0"/>
              </a:spcAft>
              <a:buSzPts val="1000"/>
              <a:buNone/>
              <a:defRPr sz="1333"/>
            </a:lvl9pPr>
          </a:lstStyle>
          <a:p>
            <a:endParaRPr/>
          </a:p>
        </p:txBody>
      </p:sp>
      <p:sp>
        <p:nvSpPr>
          <p:cNvPr id="156" name="Google Shape;156;p21"/>
          <p:cNvSpPr txBox="1">
            <a:spLocks noGrp="1"/>
          </p:cNvSpPr>
          <p:nvPr>
            <p:ph type="subTitle" idx="6"/>
          </p:nvPr>
        </p:nvSpPr>
        <p:spPr>
          <a:xfrm>
            <a:off x="8626067" y="4917967"/>
            <a:ext cx="2606000" cy="855600"/>
          </a:xfrm>
          <a:prstGeom prst="rect">
            <a:avLst/>
          </a:prstGeom>
        </p:spPr>
        <p:txBody>
          <a:bodyPr spcFirstLastPara="1" wrap="square" lIns="91425" tIns="91425" rIns="91425" bIns="91425" anchor="ctr" anchorCtr="0">
            <a:noAutofit/>
          </a:bodyPr>
          <a:lstStyle>
            <a:lvl1pPr marL="0" marR="0" lvl="0" indent="0" rtl="0">
              <a:lnSpc>
                <a:spcPct val="100000"/>
              </a:lnSpc>
              <a:spcBef>
                <a:spcPts val="0"/>
              </a:spcBef>
              <a:spcAft>
                <a:spcPts val="0"/>
              </a:spcAft>
              <a:buSzPts val="2500"/>
              <a:buFont typeface="Pompiere"/>
              <a:buNone/>
              <a:defRPr sz="2667">
                <a:latin typeface="Pompiere"/>
                <a:ea typeface="Pompiere"/>
                <a:cs typeface="Pompiere"/>
                <a:sym typeface="Pompiere"/>
              </a:defRPr>
            </a:lvl1pPr>
            <a:lvl2pPr lvl="1" rtl="0">
              <a:lnSpc>
                <a:spcPct val="100000"/>
              </a:lnSpc>
              <a:spcBef>
                <a:spcPts val="0"/>
              </a:spcBef>
              <a:spcAft>
                <a:spcPts val="0"/>
              </a:spcAft>
              <a:buSzPts val="2100"/>
              <a:buNone/>
              <a:defRPr sz="2800"/>
            </a:lvl2pPr>
            <a:lvl3pPr lvl="2" rtl="0">
              <a:lnSpc>
                <a:spcPct val="100000"/>
              </a:lnSpc>
              <a:spcBef>
                <a:spcPts val="0"/>
              </a:spcBef>
              <a:spcAft>
                <a:spcPts val="0"/>
              </a:spcAft>
              <a:buSzPts val="2100"/>
              <a:buNone/>
              <a:defRPr sz="2800"/>
            </a:lvl3pPr>
            <a:lvl4pPr lvl="3" rtl="0">
              <a:lnSpc>
                <a:spcPct val="100000"/>
              </a:lnSpc>
              <a:spcBef>
                <a:spcPts val="0"/>
              </a:spcBef>
              <a:spcAft>
                <a:spcPts val="0"/>
              </a:spcAft>
              <a:buSzPts val="2100"/>
              <a:buNone/>
              <a:defRPr sz="2800"/>
            </a:lvl4pPr>
            <a:lvl5pPr lvl="4" rtl="0">
              <a:lnSpc>
                <a:spcPct val="100000"/>
              </a:lnSpc>
              <a:spcBef>
                <a:spcPts val="0"/>
              </a:spcBef>
              <a:spcAft>
                <a:spcPts val="0"/>
              </a:spcAft>
              <a:buSzPts val="2100"/>
              <a:buNone/>
              <a:defRPr sz="2800"/>
            </a:lvl5pPr>
            <a:lvl6pPr lvl="5" rtl="0">
              <a:lnSpc>
                <a:spcPct val="100000"/>
              </a:lnSpc>
              <a:spcBef>
                <a:spcPts val="0"/>
              </a:spcBef>
              <a:spcAft>
                <a:spcPts val="0"/>
              </a:spcAft>
              <a:buSzPts val="2100"/>
              <a:buNone/>
              <a:defRPr sz="2800"/>
            </a:lvl6pPr>
            <a:lvl7pPr lvl="6" rtl="0">
              <a:lnSpc>
                <a:spcPct val="100000"/>
              </a:lnSpc>
              <a:spcBef>
                <a:spcPts val="0"/>
              </a:spcBef>
              <a:spcAft>
                <a:spcPts val="0"/>
              </a:spcAft>
              <a:buSzPts val="2100"/>
              <a:buNone/>
              <a:defRPr sz="2800"/>
            </a:lvl7pPr>
            <a:lvl8pPr lvl="7" rtl="0">
              <a:lnSpc>
                <a:spcPct val="100000"/>
              </a:lnSpc>
              <a:spcBef>
                <a:spcPts val="0"/>
              </a:spcBef>
              <a:spcAft>
                <a:spcPts val="0"/>
              </a:spcAft>
              <a:buSzPts val="2100"/>
              <a:buNone/>
              <a:defRPr sz="2800"/>
            </a:lvl8pPr>
            <a:lvl9pPr lvl="8" rtl="0">
              <a:lnSpc>
                <a:spcPct val="100000"/>
              </a:lnSpc>
              <a:spcBef>
                <a:spcPts val="0"/>
              </a:spcBef>
              <a:spcAft>
                <a:spcPts val="0"/>
              </a:spcAft>
              <a:buSzPts val="2100"/>
              <a:buNone/>
              <a:defRPr sz="2800"/>
            </a:lvl9pPr>
          </a:lstStyle>
          <a:p>
            <a:endParaRPr/>
          </a:p>
        </p:txBody>
      </p:sp>
    </p:spTree>
    <p:extLst>
      <p:ext uri="{BB962C8B-B14F-4D97-AF65-F5344CB8AC3E}">
        <p14:creationId xmlns:p14="http://schemas.microsoft.com/office/powerpoint/2010/main" val="31809570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ix columns">
  <p:cSld name="Six columns">
    <p:spTree>
      <p:nvGrpSpPr>
        <p:cNvPr id="1" name="Shape 168"/>
        <p:cNvGrpSpPr/>
        <p:nvPr/>
      </p:nvGrpSpPr>
      <p:grpSpPr>
        <a:xfrm>
          <a:off x="0" y="0"/>
          <a:ext cx="0" cy="0"/>
          <a:chOff x="0" y="0"/>
          <a:chExt cx="0" cy="0"/>
        </a:xfrm>
      </p:grpSpPr>
      <p:sp>
        <p:nvSpPr>
          <p:cNvPr id="169" name="Google Shape;169;p23"/>
          <p:cNvSpPr txBox="1">
            <a:spLocks noGrp="1"/>
          </p:cNvSpPr>
          <p:nvPr>
            <p:ph type="title"/>
          </p:nvPr>
        </p:nvSpPr>
        <p:spPr>
          <a:xfrm>
            <a:off x="960000" y="720000"/>
            <a:ext cx="10272000" cy="427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500"/>
              <a:buNone/>
              <a:defRPr/>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
        <p:nvSpPr>
          <p:cNvPr id="170" name="Google Shape;170;p23"/>
          <p:cNvSpPr txBox="1">
            <a:spLocks noGrp="1"/>
          </p:cNvSpPr>
          <p:nvPr>
            <p:ph type="subTitle" idx="1"/>
          </p:nvPr>
        </p:nvSpPr>
        <p:spPr>
          <a:xfrm>
            <a:off x="960104" y="1558400"/>
            <a:ext cx="2710000" cy="278000"/>
          </a:xfrm>
          <a:prstGeom prst="rect">
            <a:avLst/>
          </a:prstGeom>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SzPts val="2500"/>
              <a:buFont typeface="Pompiere"/>
              <a:buNone/>
              <a:defRPr sz="2667">
                <a:latin typeface="Pompiere"/>
                <a:ea typeface="Pompiere"/>
                <a:cs typeface="Pompiere"/>
                <a:sym typeface="Pompiere"/>
              </a:defRPr>
            </a:lvl1pPr>
            <a:lvl2pPr lvl="1" rtl="0">
              <a:lnSpc>
                <a:spcPct val="100000"/>
              </a:lnSpc>
              <a:spcBef>
                <a:spcPts val="0"/>
              </a:spcBef>
              <a:spcAft>
                <a:spcPts val="0"/>
              </a:spcAft>
              <a:buSzPts val="2100"/>
              <a:buNone/>
              <a:defRPr sz="2800"/>
            </a:lvl2pPr>
            <a:lvl3pPr lvl="2" rtl="0">
              <a:lnSpc>
                <a:spcPct val="100000"/>
              </a:lnSpc>
              <a:spcBef>
                <a:spcPts val="0"/>
              </a:spcBef>
              <a:spcAft>
                <a:spcPts val="0"/>
              </a:spcAft>
              <a:buSzPts val="2100"/>
              <a:buNone/>
              <a:defRPr sz="2800"/>
            </a:lvl3pPr>
            <a:lvl4pPr lvl="3" rtl="0">
              <a:lnSpc>
                <a:spcPct val="100000"/>
              </a:lnSpc>
              <a:spcBef>
                <a:spcPts val="0"/>
              </a:spcBef>
              <a:spcAft>
                <a:spcPts val="0"/>
              </a:spcAft>
              <a:buSzPts val="2100"/>
              <a:buNone/>
              <a:defRPr sz="2800"/>
            </a:lvl4pPr>
            <a:lvl5pPr lvl="4" rtl="0">
              <a:lnSpc>
                <a:spcPct val="100000"/>
              </a:lnSpc>
              <a:spcBef>
                <a:spcPts val="0"/>
              </a:spcBef>
              <a:spcAft>
                <a:spcPts val="0"/>
              </a:spcAft>
              <a:buSzPts val="2100"/>
              <a:buNone/>
              <a:defRPr sz="2800"/>
            </a:lvl5pPr>
            <a:lvl6pPr lvl="5" rtl="0">
              <a:lnSpc>
                <a:spcPct val="100000"/>
              </a:lnSpc>
              <a:spcBef>
                <a:spcPts val="0"/>
              </a:spcBef>
              <a:spcAft>
                <a:spcPts val="0"/>
              </a:spcAft>
              <a:buSzPts val="2100"/>
              <a:buNone/>
              <a:defRPr sz="2800"/>
            </a:lvl6pPr>
            <a:lvl7pPr lvl="6" rtl="0">
              <a:lnSpc>
                <a:spcPct val="100000"/>
              </a:lnSpc>
              <a:spcBef>
                <a:spcPts val="0"/>
              </a:spcBef>
              <a:spcAft>
                <a:spcPts val="0"/>
              </a:spcAft>
              <a:buSzPts val="2100"/>
              <a:buNone/>
              <a:defRPr sz="2800"/>
            </a:lvl7pPr>
            <a:lvl8pPr lvl="7" rtl="0">
              <a:lnSpc>
                <a:spcPct val="100000"/>
              </a:lnSpc>
              <a:spcBef>
                <a:spcPts val="0"/>
              </a:spcBef>
              <a:spcAft>
                <a:spcPts val="0"/>
              </a:spcAft>
              <a:buSzPts val="2100"/>
              <a:buNone/>
              <a:defRPr sz="2800"/>
            </a:lvl8pPr>
            <a:lvl9pPr lvl="8" rtl="0">
              <a:lnSpc>
                <a:spcPct val="100000"/>
              </a:lnSpc>
              <a:spcBef>
                <a:spcPts val="0"/>
              </a:spcBef>
              <a:spcAft>
                <a:spcPts val="0"/>
              </a:spcAft>
              <a:buSzPts val="2100"/>
              <a:buNone/>
              <a:defRPr sz="2800"/>
            </a:lvl9pPr>
          </a:lstStyle>
          <a:p>
            <a:endParaRPr/>
          </a:p>
        </p:txBody>
      </p:sp>
      <p:sp>
        <p:nvSpPr>
          <p:cNvPr id="171" name="Google Shape;171;p23"/>
          <p:cNvSpPr txBox="1">
            <a:spLocks noGrp="1"/>
          </p:cNvSpPr>
          <p:nvPr>
            <p:ph type="subTitle" idx="2"/>
          </p:nvPr>
        </p:nvSpPr>
        <p:spPr>
          <a:xfrm>
            <a:off x="960000" y="1867017"/>
            <a:ext cx="2710000" cy="7152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000"/>
              <a:buNone/>
              <a:defRPr sz="1467"/>
            </a:lvl1pPr>
            <a:lvl2pPr lvl="1" rtl="0">
              <a:lnSpc>
                <a:spcPct val="100000"/>
              </a:lnSpc>
              <a:spcBef>
                <a:spcPts val="0"/>
              </a:spcBef>
              <a:spcAft>
                <a:spcPts val="0"/>
              </a:spcAft>
              <a:buSzPts val="1000"/>
              <a:buNone/>
              <a:defRPr sz="1333"/>
            </a:lvl2pPr>
            <a:lvl3pPr lvl="2" rtl="0">
              <a:lnSpc>
                <a:spcPct val="100000"/>
              </a:lnSpc>
              <a:spcBef>
                <a:spcPts val="0"/>
              </a:spcBef>
              <a:spcAft>
                <a:spcPts val="0"/>
              </a:spcAft>
              <a:buSzPts val="1000"/>
              <a:buNone/>
              <a:defRPr sz="1333"/>
            </a:lvl3pPr>
            <a:lvl4pPr lvl="3" rtl="0">
              <a:lnSpc>
                <a:spcPct val="100000"/>
              </a:lnSpc>
              <a:spcBef>
                <a:spcPts val="0"/>
              </a:spcBef>
              <a:spcAft>
                <a:spcPts val="0"/>
              </a:spcAft>
              <a:buSzPts val="1000"/>
              <a:buNone/>
              <a:defRPr sz="1333"/>
            </a:lvl4pPr>
            <a:lvl5pPr lvl="4" rtl="0">
              <a:lnSpc>
                <a:spcPct val="100000"/>
              </a:lnSpc>
              <a:spcBef>
                <a:spcPts val="0"/>
              </a:spcBef>
              <a:spcAft>
                <a:spcPts val="0"/>
              </a:spcAft>
              <a:buSzPts val="1000"/>
              <a:buNone/>
              <a:defRPr sz="1333"/>
            </a:lvl5pPr>
            <a:lvl6pPr lvl="5" rtl="0">
              <a:lnSpc>
                <a:spcPct val="100000"/>
              </a:lnSpc>
              <a:spcBef>
                <a:spcPts val="0"/>
              </a:spcBef>
              <a:spcAft>
                <a:spcPts val="0"/>
              </a:spcAft>
              <a:buSzPts val="1000"/>
              <a:buNone/>
              <a:defRPr sz="1333"/>
            </a:lvl6pPr>
            <a:lvl7pPr lvl="6" rtl="0">
              <a:lnSpc>
                <a:spcPct val="100000"/>
              </a:lnSpc>
              <a:spcBef>
                <a:spcPts val="0"/>
              </a:spcBef>
              <a:spcAft>
                <a:spcPts val="0"/>
              </a:spcAft>
              <a:buSzPts val="1000"/>
              <a:buNone/>
              <a:defRPr sz="1333"/>
            </a:lvl7pPr>
            <a:lvl8pPr lvl="7" rtl="0">
              <a:lnSpc>
                <a:spcPct val="100000"/>
              </a:lnSpc>
              <a:spcBef>
                <a:spcPts val="0"/>
              </a:spcBef>
              <a:spcAft>
                <a:spcPts val="0"/>
              </a:spcAft>
              <a:buSzPts val="1000"/>
              <a:buNone/>
              <a:defRPr sz="1333"/>
            </a:lvl8pPr>
            <a:lvl9pPr lvl="8" rtl="0">
              <a:lnSpc>
                <a:spcPct val="100000"/>
              </a:lnSpc>
              <a:spcBef>
                <a:spcPts val="0"/>
              </a:spcBef>
              <a:spcAft>
                <a:spcPts val="0"/>
              </a:spcAft>
              <a:buSzPts val="1000"/>
              <a:buNone/>
              <a:defRPr sz="1333"/>
            </a:lvl9pPr>
          </a:lstStyle>
          <a:p>
            <a:endParaRPr/>
          </a:p>
        </p:txBody>
      </p:sp>
      <p:sp>
        <p:nvSpPr>
          <p:cNvPr id="172" name="Google Shape;172;p23"/>
          <p:cNvSpPr txBox="1">
            <a:spLocks noGrp="1"/>
          </p:cNvSpPr>
          <p:nvPr>
            <p:ph type="subTitle" idx="3"/>
          </p:nvPr>
        </p:nvSpPr>
        <p:spPr>
          <a:xfrm>
            <a:off x="960104" y="3060199"/>
            <a:ext cx="2710000" cy="278000"/>
          </a:xfrm>
          <a:prstGeom prst="rect">
            <a:avLst/>
          </a:prstGeom>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SzPts val="2500"/>
              <a:buFont typeface="Pompiere"/>
              <a:buNone/>
              <a:defRPr sz="2667">
                <a:latin typeface="Pompiere"/>
                <a:ea typeface="Pompiere"/>
                <a:cs typeface="Pompiere"/>
                <a:sym typeface="Pompiere"/>
              </a:defRPr>
            </a:lvl1pPr>
            <a:lvl2pPr lvl="1" rtl="0">
              <a:lnSpc>
                <a:spcPct val="100000"/>
              </a:lnSpc>
              <a:spcBef>
                <a:spcPts val="0"/>
              </a:spcBef>
              <a:spcAft>
                <a:spcPts val="0"/>
              </a:spcAft>
              <a:buSzPts val="2100"/>
              <a:buNone/>
              <a:defRPr sz="2800"/>
            </a:lvl2pPr>
            <a:lvl3pPr lvl="2" rtl="0">
              <a:lnSpc>
                <a:spcPct val="100000"/>
              </a:lnSpc>
              <a:spcBef>
                <a:spcPts val="0"/>
              </a:spcBef>
              <a:spcAft>
                <a:spcPts val="0"/>
              </a:spcAft>
              <a:buSzPts val="2100"/>
              <a:buNone/>
              <a:defRPr sz="2800"/>
            </a:lvl3pPr>
            <a:lvl4pPr lvl="3" rtl="0">
              <a:lnSpc>
                <a:spcPct val="100000"/>
              </a:lnSpc>
              <a:spcBef>
                <a:spcPts val="0"/>
              </a:spcBef>
              <a:spcAft>
                <a:spcPts val="0"/>
              </a:spcAft>
              <a:buSzPts val="2100"/>
              <a:buNone/>
              <a:defRPr sz="2800"/>
            </a:lvl4pPr>
            <a:lvl5pPr lvl="4" rtl="0">
              <a:lnSpc>
                <a:spcPct val="100000"/>
              </a:lnSpc>
              <a:spcBef>
                <a:spcPts val="0"/>
              </a:spcBef>
              <a:spcAft>
                <a:spcPts val="0"/>
              </a:spcAft>
              <a:buSzPts val="2100"/>
              <a:buNone/>
              <a:defRPr sz="2800"/>
            </a:lvl5pPr>
            <a:lvl6pPr lvl="5" rtl="0">
              <a:lnSpc>
                <a:spcPct val="100000"/>
              </a:lnSpc>
              <a:spcBef>
                <a:spcPts val="0"/>
              </a:spcBef>
              <a:spcAft>
                <a:spcPts val="0"/>
              </a:spcAft>
              <a:buSzPts val="2100"/>
              <a:buNone/>
              <a:defRPr sz="2800"/>
            </a:lvl6pPr>
            <a:lvl7pPr lvl="6" rtl="0">
              <a:lnSpc>
                <a:spcPct val="100000"/>
              </a:lnSpc>
              <a:spcBef>
                <a:spcPts val="0"/>
              </a:spcBef>
              <a:spcAft>
                <a:spcPts val="0"/>
              </a:spcAft>
              <a:buSzPts val="2100"/>
              <a:buNone/>
              <a:defRPr sz="2800"/>
            </a:lvl7pPr>
            <a:lvl8pPr lvl="7" rtl="0">
              <a:lnSpc>
                <a:spcPct val="100000"/>
              </a:lnSpc>
              <a:spcBef>
                <a:spcPts val="0"/>
              </a:spcBef>
              <a:spcAft>
                <a:spcPts val="0"/>
              </a:spcAft>
              <a:buSzPts val="2100"/>
              <a:buNone/>
              <a:defRPr sz="2800"/>
            </a:lvl8pPr>
            <a:lvl9pPr lvl="8" rtl="0">
              <a:lnSpc>
                <a:spcPct val="100000"/>
              </a:lnSpc>
              <a:spcBef>
                <a:spcPts val="0"/>
              </a:spcBef>
              <a:spcAft>
                <a:spcPts val="0"/>
              </a:spcAft>
              <a:buSzPts val="2100"/>
              <a:buNone/>
              <a:defRPr sz="2800"/>
            </a:lvl9pPr>
          </a:lstStyle>
          <a:p>
            <a:endParaRPr/>
          </a:p>
        </p:txBody>
      </p:sp>
      <p:sp>
        <p:nvSpPr>
          <p:cNvPr id="173" name="Google Shape;173;p23"/>
          <p:cNvSpPr txBox="1">
            <a:spLocks noGrp="1"/>
          </p:cNvSpPr>
          <p:nvPr>
            <p:ph type="subTitle" idx="4"/>
          </p:nvPr>
        </p:nvSpPr>
        <p:spPr>
          <a:xfrm>
            <a:off x="960000" y="3369016"/>
            <a:ext cx="2710000" cy="7152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000"/>
              <a:buNone/>
              <a:defRPr sz="1467"/>
            </a:lvl1pPr>
            <a:lvl2pPr lvl="1" rtl="0">
              <a:lnSpc>
                <a:spcPct val="100000"/>
              </a:lnSpc>
              <a:spcBef>
                <a:spcPts val="0"/>
              </a:spcBef>
              <a:spcAft>
                <a:spcPts val="0"/>
              </a:spcAft>
              <a:buSzPts val="1000"/>
              <a:buNone/>
              <a:defRPr sz="1333"/>
            </a:lvl2pPr>
            <a:lvl3pPr lvl="2" rtl="0">
              <a:lnSpc>
                <a:spcPct val="100000"/>
              </a:lnSpc>
              <a:spcBef>
                <a:spcPts val="0"/>
              </a:spcBef>
              <a:spcAft>
                <a:spcPts val="0"/>
              </a:spcAft>
              <a:buSzPts val="1000"/>
              <a:buNone/>
              <a:defRPr sz="1333"/>
            </a:lvl3pPr>
            <a:lvl4pPr lvl="3" rtl="0">
              <a:lnSpc>
                <a:spcPct val="100000"/>
              </a:lnSpc>
              <a:spcBef>
                <a:spcPts val="0"/>
              </a:spcBef>
              <a:spcAft>
                <a:spcPts val="0"/>
              </a:spcAft>
              <a:buSzPts val="1000"/>
              <a:buNone/>
              <a:defRPr sz="1333"/>
            </a:lvl4pPr>
            <a:lvl5pPr lvl="4" rtl="0">
              <a:lnSpc>
                <a:spcPct val="100000"/>
              </a:lnSpc>
              <a:spcBef>
                <a:spcPts val="0"/>
              </a:spcBef>
              <a:spcAft>
                <a:spcPts val="0"/>
              </a:spcAft>
              <a:buSzPts val="1000"/>
              <a:buNone/>
              <a:defRPr sz="1333"/>
            </a:lvl5pPr>
            <a:lvl6pPr lvl="5" rtl="0">
              <a:lnSpc>
                <a:spcPct val="100000"/>
              </a:lnSpc>
              <a:spcBef>
                <a:spcPts val="0"/>
              </a:spcBef>
              <a:spcAft>
                <a:spcPts val="0"/>
              </a:spcAft>
              <a:buSzPts val="1000"/>
              <a:buNone/>
              <a:defRPr sz="1333"/>
            </a:lvl6pPr>
            <a:lvl7pPr lvl="6" rtl="0">
              <a:lnSpc>
                <a:spcPct val="100000"/>
              </a:lnSpc>
              <a:spcBef>
                <a:spcPts val="0"/>
              </a:spcBef>
              <a:spcAft>
                <a:spcPts val="0"/>
              </a:spcAft>
              <a:buSzPts val="1000"/>
              <a:buNone/>
              <a:defRPr sz="1333"/>
            </a:lvl7pPr>
            <a:lvl8pPr lvl="7" rtl="0">
              <a:lnSpc>
                <a:spcPct val="100000"/>
              </a:lnSpc>
              <a:spcBef>
                <a:spcPts val="0"/>
              </a:spcBef>
              <a:spcAft>
                <a:spcPts val="0"/>
              </a:spcAft>
              <a:buSzPts val="1000"/>
              <a:buNone/>
              <a:defRPr sz="1333"/>
            </a:lvl8pPr>
            <a:lvl9pPr lvl="8" rtl="0">
              <a:lnSpc>
                <a:spcPct val="100000"/>
              </a:lnSpc>
              <a:spcBef>
                <a:spcPts val="0"/>
              </a:spcBef>
              <a:spcAft>
                <a:spcPts val="0"/>
              </a:spcAft>
              <a:buSzPts val="1000"/>
              <a:buNone/>
              <a:defRPr sz="1333"/>
            </a:lvl9pPr>
          </a:lstStyle>
          <a:p>
            <a:endParaRPr/>
          </a:p>
        </p:txBody>
      </p:sp>
      <p:sp>
        <p:nvSpPr>
          <p:cNvPr id="174" name="Google Shape;174;p23"/>
          <p:cNvSpPr txBox="1">
            <a:spLocks noGrp="1"/>
          </p:cNvSpPr>
          <p:nvPr>
            <p:ph type="subTitle" idx="5"/>
          </p:nvPr>
        </p:nvSpPr>
        <p:spPr>
          <a:xfrm>
            <a:off x="960104" y="4561996"/>
            <a:ext cx="2710000" cy="278000"/>
          </a:xfrm>
          <a:prstGeom prst="rect">
            <a:avLst/>
          </a:prstGeom>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SzPts val="2500"/>
              <a:buFont typeface="Pompiere"/>
              <a:buNone/>
              <a:defRPr sz="2667">
                <a:latin typeface="Pompiere"/>
                <a:ea typeface="Pompiere"/>
                <a:cs typeface="Pompiere"/>
                <a:sym typeface="Pompiere"/>
              </a:defRPr>
            </a:lvl1pPr>
            <a:lvl2pPr lvl="1" rtl="0">
              <a:lnSpc>
                <a:spcPct val="100000"/>
              </a:lnSpc>
              <a:spcBef>
                <a:spcPts val="0"/>
              </a:spcBef>
              <a:spcAft>
                <a:spcPts val="0"/>
              </a:spcAft>
              <a:buSzPts val="2100"/>
              <a:buNone/>
              <a:defRPr sz="2800"/>
            </a:lvl2pPr>
            <a:lvl3pPr lvl="2" rtl="0">
              <a:lnSpc>
                <a:spcPct val="100000"/>
              </a:lnSpc>
              <a:spcBef>
                <a:spcPts val="0"/>
              </a:spcBef>
              <a:spcAft>
                <a:spcPts val="0"/>
              </a:spcAft>
              <a:buSzPts val="2100"/>
              <a:buNone/>
              <a:defRPr sz="2800"/>
            </a:lvl3pPr>
            <a:lvl4pPr lvl="3" rtl="0">
              <a:lnSpc>
                <a:spcPct val="100000"/>
              </a:lnSpc>
              <a:spcBef>
                <a:spcPts val="0"/>
              </a:spcBef>
              <a:spcAft>
                <a:spcPts val="0"/>
              </a:spcAft>
              <a:buSzPts val="2100"/>
              <a:buNone/>
              <a:defRPr sz="2800"/>
            </a:lvl4pPr>
            <a:lvl5pPr lvl="4" rtl="0">
              <a:lnSpc>
                <a:spcPct val="100000"/>
              </a:lnSpc>
              <a:spcBef>
                <a:spcPts val="0"/>
              </a:spcBef>
              <a:spcAft>
                <a:spcPts val="0"/>
              </a:spcAft>
              <a:buSzPts val="2100"/>
              <a:buNone/>
              <a:defRPr sz="2800"/>
            </a:lvl5pPr>
            <a:lvl6pPr lvl="5" rtl="0">
              <a:lnSpc>
                <a:spcPct val="100000"/>
              </a:lnSpc>
              <a:spcBef>
                <a:spcPts val="0"/>
              </a:spcBef>
              <a:spcAft>
                <a:spcPts val="0"/>
              </a:spcAft>
              <a:buSzPts val="2100"/>
              <a:buNone/>
              <a:defRPr sz="2800"/>
            </a:lvl6pPr>
            <a:lvl7pPr lvl="6" rtl="0">
              <a:lnSpc>
                <a:spcPct val="100000"/>
              </a:lnSpc>
              <a:spcBef>
                <a:spcPts val="0"/>
              </a:spcBef>
              <a:spcAft>
                <a:spcPts val="0"/>
              </a:spcAft>
              <a:buSzPts val="2100"/>
              <a:buNone/>
              <a:defRPr sz="2800"/>
            </a:lvl7pPr>
            <a:lvl8pPr lvl="7" rtl="0">
              <a:lnSpc>
                <a:spcPct val="100000"/>
              </a:lnSpc>
              <a:spcBef>
                <a:spcPts val="0"/>
              </a:spcBef>
              <a:spcAft>
                <a:spcPts val="0"/>
              </a:spcAft>
              <a:buSzPts val="2100"/>
              <a:buNone/>
              <a:defRPr sz="2800"/>
            </a:lvl8pPr>
            <a:lvl9pPr lvl="8" rtl="0">
              <a:lnSpc>
                <a:spcPct val="100000"/>
              </a:lnSpc>
              <a:spcBef>
                <a:spcPts val="0"/>
              </a:spcBef>
              <a:spcAft>
                <a:spcPts val="0"/>
              </a:spcAft>
              <a:buSzPts val="2100"/>
              <a:buNone/>
              <a:defRPr sz="2800"/>
            </a:lvl9pPr>
          </a:lstStyle>
          <a:p>
            <a:endParaRPr/>
          </a:p>
        </p:txBody>
      </p:sp>
      <p:sp>
        <p:nvSpPr>
          <p:cNvPr id="175" name="Google Shape;175;p23"/>
          <p:cNvSpPr txBox="1">
            <a:spLocks noGrp="1"/>
          </p:cNvSpPr>
          <p:nvPr>
            <p:ph type="subTitle" idx="6"/>
          </p:nvPr>
        </p:nvSpPr>
        <p:spPr>
          <a:xfrm>
            <a:off x="960000" y="4870831"/>
            <a:ext cx="2710000" cy="7152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000"/>
              <a:buNone/>
              <a:defRPr sz="1467"/>
            </a:lvl1pPr>
            <a:lvl2pPr lvl="1" rtl="0">
              <a:lnSpc>
                <a:spcPct val="100000"/>
              </a:lnSpc>
              <a:spcBef>
                <a:spcPts val="0"/>
              </a:spcBef>
              <a:spcAft>
                <a:spcPts val="0"/>
              </a:spcAft>
              <a:buSzPts val="1000"/>
              <a:buNone/>
              <a:defRPr sz="1333"/>
            </a:lvl2pPr>
            <a:lvl3pPr lvl="2" rtl="0">
              <a:lnSpc>
                <a:spcPct val="100000"/>
              </a:lnSpc>
              <a:spcBef>
                <a:spcPts val="0"/>
              </a:spcBef>
              <a:spcAft>
                <a:spcPts val="0"/>
              </a:spcAft>
              <a:buSzPts val="1000"/>
              <a:buNone/>
              <a:defRPr sz="1333"/>
            </a:lvl3pPr>
            <a:lvl4pPr lvl="3" rtl="0">
              <a:lnSpc>
                <a:spcPct val="100000"/>
              </a:lnSpc>
              <a:spcBef>
                <a:spcPts val="0"/>
              </a:spcBef>
              <a:spcAft>
                <a:spcPts val="0"/>
              </a:spcAft>
              <a:buSzPts val="1000"/>
              <a:buNone/>
              <a:defRPr sz="1333"/>
            </a:lvl4pPr>
            <a:lvl5pPr lvl="4" rtl="0">
              <a:lnSpc>
                <a:spcPct val="100000"/>
              </a:lnSpc>
              <a:spcBef>
                <a:spcPts val="0"/>
              </a:spcBef>
              <a:spcAft>
                <a:spcPts val="0"/>
              </a:spcAft>
              <a:buSzPts val="1000"/>
              <a:buNone/>
              <a:defRPr sz="1333"/>
            </a:lvl5pPr>
            <a:lvl6pPr lvl="5" rtl="0">
              <a:lnSpc>
                <a:spcPct val="100000"/>
              </a:lnSpc>
              <a:spcBef>
                <a:spcPts val="0"/>
              </a:spcBef>
              <a:spcAft>
                <a:spcPts val="0"/>
              </a:spcAft>
              <a:buSzPts val="1000"/>
              <a:buNone/>
              <a:defRPr sz="1333"/>
            </a:lvl6pPr>
            <a:lvl7pPr lvl="6" rtl="0">
              <a:lnSpc>
                <a:spcPct val="100000"/>
              </a:lnSpc>
              <a:spcBef>
                <a:spcPts val="0"/>
              </a:spcBef>
              <a:spcAft>
                <a:spcPts val="0"/>
              </a:spcAft>
              <a:buSzPts val="1000"/>
              <a:buNone/>
              <a:defRPr sz="1333"/>
            </a:lvl7pPr>
            <a:lvl8pPr lvl="7" rtl="0">
              <a:lnSpc>
                <a:spcPct val="100000"/>
              </a:lnSpc>
              <a:spcBef>
                <a:spcPts val="0"/>
              </a:spcBef>
              <a:spcAft>
                <a:spcPts val="0"/>
              </a:spcAft>
              <a:buSzPts val="1000"/>
              <a:buNone/>
              <a:defRPr sz="1333"/>
            </a:lvl8pPr>
            <a:lvl9pPr lvl="8" rtl="0">
              <a:lnSpc>
                <a:spcPct val="100000"/>
              </a:lnSpc>
              <a:spcBef>
                <a:spcPts val="0"/>
              </a:spcBef>
              <a:spcAft>
                <a:spcPts val="0"/>
              </a:spcAft>
              <a:buSzPts val="1000"/>
              <a:buNone/>
              <a:defRPr sz="1333"/>
            </a:lvl9pPr>
          </a:lstStyle>
          <a:p>
            <a:endParaRPr/>
          </a:p>
        </p:txBody>
      </p:sp>
      <p:sp>
        <p:nvSpPr>
          <p:cNvPr id="176" name="Google Shape;176;p23"/>
          <p:cNvSpPr/>
          <p:nvPr/>
        </p:nvSpPr>
        <p:spPr>
          <a:xfrm>
            <a:off x="2722194" y="4847749"/>
            <a:ext cx="7523588" cy="2006416"/>
          </a:xfrm>
          <a:custGeom>
            <a:avLst/>
            <a:gdLst/>
            <a:ahLst/>
            <a:cxnLst/>
            <a:rect l="l" t="t" r="r" b="b"/>
            <a:pathLst>
              <a:path w="176059" h="46952" extrusionOk="0">
                <a:moveTo>
                  <a:pt x="1" y="46951"/>
                </a:moveTo>
                <a:cubicBezTo>
                  <a:pt x="1" y="46951"/>
                  <a:pt x="4211" y="34119"/>
                  <a:pt x="27603" y="31395"/>
                </a:cubicBezTo>
                <a:cubicBezTo>
                  <a:pt x="41471" y="29791"/>
                  <a:pt x="48506" y="23609"/>
                  <a:pt x="51948" y="18864"/>
                </a:cubicBezTo>
                <a:cubicBezTo>
                  <a:pt x="55924" y="13367"/>
                  <a:pt x="61338" y="9090"/>
                  <a:pt x="67604" y="6500"/>
                </a:cubicBezTo>
                <a:cubicBezTo>
                  <a:pt x="72399" y="4511"/>
                  <a:pt x="78163" y="2607"/>
                  <a:pt x="84195" y="1754"/>
                </a:cubicBezTo>
                <a:cubicBezTo>
                  <a:pt x="96760" y="0"/>
                  <a:pt x="108807" y="7352"/>
                  <a:pt x="112984" y="19332"/>
                </a:cubicBezTo>
                <a:cubicBezTo>
                  <a:pt x="114287" y="23108"/>
                  <a:pt x="118849" y="27051"/>
                  <a:pt x="123460" y="27853"/>
                </a:cubicBezTo>
                <a:cubicBezTo>
                  <a:pt x="134321" y="29725"/>
                  <a:pt x="153536" y="33902"/>
                  <a:pt x="153536" y="33902"/>
                </a:cubicBezTo>
                <a:cubicBezTo>
                  <a:pt x="153536" y="33902"/>
                  <a:pt x="173920" y="37661"/>
                  <a:pt x="176059" y="46951"/>
                </a:cubicBezTo>
              </a:path>
            </a:pathLst>
          </a:custGeom>
          <a:gradFill>
            <a:gsLst>
              <a:gs pos="0">
                <a:srgbClr val="B5D5FF"/>
              </a:gs>
              <a:gs pos="100000">
                <a:schemeClr val="accent1"/>
              </a:gs>
            </a:gsLst>
            <a:lin ang="10800025" scaled="0"/>
          </a:gra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177" name="Google Shape;177;p23"/>
          <p:cNvSpPr txBox="1">
            <a:spLocks noGrp="1"/>
          </p:cNvSpPr>
          <p:nvPr>
            <p:ph type="subTitle" idx="7"/>
          </p:nvPr>
        </p:nvSpPr>
        <p:spPr>
          <a:xfrm>
            <a:off x="8522000" y="1558400"/>
            <a:ext cx="2710000" cy="278000"/>
          </a:xfrm>
          <a:prstGeom prst="rect">
            <a:avLst/>
          </a:prstGeom>
        </p:spPr>
        <p:txBody>
          <a:bodyPr spcFirstLastPara="1" wrap="square" lIns="91425" tIns="91425" rIns="91425" bIns="91425" anchor="ctr" anchorCtr="0">
            <a:noAutofit/>
          </a:bodyPr>
          <a:lstStyle>
            <a:lvl1pPr marL="0" marR="0" lvl="0" indent="0" rtl="0">
              <a:lnSpc>
                <a:spcPct val="100000"/>
              </a:lnSpc>
              <a:spcBef>
                <a:spcPts val="0"/>
              </a:spcBef>
              <a:spcAft>
                <a:spcPts val="0"/>
              </a:spcAft>
              <a:buSzPts val="2500"/>
              <a:buFont typeface="Pompiere"/>
              <a:buNone/>
              <a:defRPr sz="2667">
                <a:latin typeface="Pompiere"/>
                <a:ea typeface="Pompiere"/>
                <a:cs typeface="Pompiere"/>
                <a:sym typeface="Pompiere"/>
              </a:defRPr>
            </a:lvl1pPr>
            <a:lvl2pPr lvl="1" rtl="0">
              <a:lnSpc>
                <a:spcPct val="100000"/>
              </a:lnSpc>
              <a:spcBef>
                <a:spcPts val="0"/>
              </a:spcBef>
              <a:spcAft>
                <a:spcPts val="0"/>
              </a:spcAft>
              <a:buSzPts val="2100"/>
              <a:buNone/>
              <a:defRPr sz="2800"/>
            </a:lvl2pPr>
            <a:lvl3pPr lvl="2" rtl="0">
              <a:lnSpc>
                <a:spcPct val="100000"/>
              </a:lnSpc>
              <a:spcBef>
                <a:spcPts val="0"/>
              </a:spcBef>
              <a:spcAft>
                <a:spcPts val="0"/>
              </a:spcAft>
              <a:buSzPts val="2100"/>
              <a:buNone/>
              <a:defRPr sz="2800"/>
            </a:lvl3pPr>
            <a:lvl4pPr lvl="3" rtl="0">
              <a:lnSpc>
                <a:spcPct val="100000"/>
              </a:lnSpc>
              <a:spcBef>
                <a:spcPts val="0"/>
              </a:spcBef>
              <a:spcAft>
                <a:spcPts val="0"/>
              </a:spcAft>
              <a:buSzPts val="2100"/>
              <a:buNone/>
              <a:defRPr sz="2800"/>
            </a:lvl4pPr>
            <a:lvl5pPr lvl="4" rtl="0">
              <a:lnSpc>
                <a:spcPct val="100000"/>
              </a:lnSpc>
              <a:spcBef>
                <a:spcPts val="0"/>
              </a:spcBef>
              <a:spcAft>
                <a:spcPts val="0"/>
              </a:spcAft>
              <a:buSzPts val="2100"/>
              <a:buNone/>
              <a:defRPr sz="2800"/>
            </a:lvl5pPr>
            <a:lvl6pPr lvl="5" rtl="0">
              <a:lnSpc>
                <a:spcPct val="100000"/>
              </a:lnSpc>
              <a:spcBef>
                <a:spcPts val="0"/>
              </a:spcBef>
              <a:spcAft>
                <a:spcPts val="0"/>
              </a:spcAft>
              <a:buSzPts val="2100"/>
              <a:buNone/>
              <a:defRPr sz="2800"/>
            </a:lvl6pPr>
            <a:lvl7pPr lvl="6" rtl="0">
              <a:lnSpc>
                <a:spcPct val="100000"/>
              </a:lnSpc>
              <a:spcBef>
                <a:spcPts val="0"/>
              </a:spcBef>
              <a:spcAft>
                <a:spcPts val="0"/>
              </a:spcAft>
              <a:buSzPts val="2100"/>
              <a:buNone/>
              <a:defRPr sz="2800"/>
            </a:lvl7pPr>
            <a:lvl8pPr lvl="7" rtl="0">
              <a:lnSpc>
                <a:spcPct val="100000"/>
              </a:lnSpc>
              <a:spcBef>
                <a:spcPts val="0"/>
              </a:spcBef>
              <a:spcAft>
                <a:spcPts val="0"/>
              </a:spcAft>
              <a:buSzPts val="2100"/>
              <a:buNone/>
              <a:defRPr sz="2800"/>
            </a:lvl8pPr>
            <a:lvl9pPr lvl="8" rtl="0">
              <a:lnSpc>
                <a:spcPct val="100000"/>
              </a:lnSpc>
              <a:spcBef>
                <a:spcPts val="0"/>
              </a:spcBef>
              <a:spcAft>
                <a:spcPts val="0"/>
              </a:spcAft>
              <a:buSzPts val="2100"/>
              <a:buNone/>
              <a:defRPr sz="2800"/>
            </a:lvl9pPr>
          </a:lstStyle>
          <a:p>
            <a:endParaRPr/>
          </a:p>
        </p:txBody>
      </p:sp>
      <p:sp>
        <p:nvSpPr>
          <p:cNvPr id="178" name="Google Shape;178;p23"/>
          <p:cNvSpPr txBox="1">
            <a:spLocks noGrp="1"/>
          </p:cNvSpPr>
          <p:nvPr>
            <p:ph type="subTitle" idx="8"/>
          </p:nvPr>
        </p:nvSpPr>
        <p:spPr>
          <a:xfrm>
            <a:off x="8522000" y="1873101"/>
            <a:ext cx="2710000" cy="715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000"/>
              <a:buNone/>
              <a:defRPr sz="1467"/>
            </a:lvl1pPr>
            <a:lvl2pPr lvl="1" rtl="0">
              <a:lnSpc>
                <a:spcPct val="100000"/>
              </a:lnSpc>
              <a:spcBef>
                <a:spcPts val="0"/>
              </a:spcBef>
              <a:spcAft>
                <a:spcPts val="0"/>
              </a:spcAft>
              <a:buSzPts val="1000"/>
              <a:buNone/>
              <a:defRPr sz="1333"/>
            </a:lvl2pPr>
            <a:lvl3pPr lvl="2" rtl="0">
              <a:lnSpc>
                <a:spcPct val="100000"/>
              </a:lnSpc>
              <a:spcBef>
                <a:spcPts val="0"/>
              </a:spcBef>
              <a:spcAft>
                <a:spcPts val="0"/>
              </a:spcAft>
              <a:buSzPts val="1000"/>
              <a:buNone/>
              <a:defRPr sz="1333"/>
            </a:lvl3pPr>
            <a:lvl4pPr lvl="3" rtl="0">
              <a:lnSpc>
                <a:spcPct val="100000"/>
              </a:lnSpc>
              <a:spcBef>
                <a:spcPts val="0"/>
              </a:spcBef>
              <a:spcAft>
                <a:spcPts val="0"/>
              </a:spcAft>
              <a:buSzPts val="1000"/>
              <a:buNone/>
              <a:defRPr sz="1333"/>
            </a:lvl4pPr>
            <a:lvl5pPr lvl="4" rtl="0">
              <a:lnSpc>
                <a:spcPct val="100000"/>
              </a:lnSpc>
              <a:spcBef>
                <a:spcPts val="0"/>
              </a:spcBef>
              <a:spcAft>
                <a:spcPts val="0"/>
              </a:spcAft>
              <a:buSzPts val="1000"/>
              <a:buNone/>
              <a:defRPr sz="1333"/>
            </a:lvl5pPr>
            <a:lvl6pPr lvl="5" rtl="0">
              <a:lnSpc>
                <a:spcPct val="100000"/>
              </a:lnSpc>
              <a:spcBef>
                <a:spcPts val="0"/>
              </a:spcBef>
              <a:spcAft>
                <a:spcPts val="0"/>
              </a:spcAft>
              <a:buSzPts val="1000"/>
              <a:buNone/>
              <a:defRPr sz="1333"/>
            </a:lvl6pPr>
            <a:lvl7pPr lvl="6" rtl="0">
              <a:lnSpc>
                <a:spcPct val="100000"/>
              </a:lnSpc>
              <a:spcBef>
                <a:spcPts val="0"/>
              </a:spcBef>
              <a:spcAft>
                <a:spcPts val="0"/>
              </a:spcAft>
              <a:buSzPts val="1000"/>
              <a:buNone/>
              <a:defRPr sz="1333"/>
            </a:lvl7pPr>
            <a:lvl8pPr lvl="7" rtl="0">
              <a:lnSpc>
                <a:spcPct val="100000"/>
              </a:lnSpc>
              <a:spcBef>
                <a:spcPts val="0"/>
              </a:spcBef>
              <a:spcAft>
                <a:spcPts val="0"/>
              </a:spcAft>
              <a:buSzPts val="1000"/>
              <a:buNone/>
              <a:defRPr sz="1333"/>
            </a:lvl8pPr>
            <a:lvl9pPr lvl="8" rtl="0">
              <a:lnSpc>
                <a:spcPct val="100000"/>
              </a:lnSpc>
              <a:spcBef>
                <a:spcPts val="0"/>
              </a:spcBef>
              <a:spcAft>
                <a:spcPts val="0"/>
              </a:spcAft>
              <a:buSzPts val="1000"/>
              <a:buNone/>
              <a:defRPr sz="1333"/>
            </a:lvl9pPr>
          </a:lstStyle>
          <a:p>
            <a:endParaRPr/>
          </a:p>
        </p:txBody>
      </p:sp>
      <p:sp>
        <p:nvSpPr>
          <p:cNvPr id="179" name="Google Shape;179;p23"/>
          <p:cNvSpPr txBox="1">
            <a:spLocks noGrp="1"/>
          </p:cNvSpPr>
          <p:nvPr>
            <p:ph type="subTitle" idx="9"/>
          </p:nvPr>
        </p:nvSpPr>
        <p:spPr>
          <a:xfrm>
            <a:off x="8522000" y="3060199"/>
            <a:ext cx="2710000" cy="278000"/>
          </a:xfrm>
          <a:prstGeom prst="rect">
            <a:avLst/>
          </a:prstGeom>
        </p:spPr>
        <p:txBody>
          <a:bodyPr spcFirstLastPara="1" wrap="square" lIns="91425" tIns="91425" rIns="91425" bIns="91425" anchor="ctr" anchorCtr="0">
            <a:noAutofit/>
          </a:bodyPr>
          <a:lstStyle>
            <a:lvl1pPr marL="0" marR="0" lvl="0" indent="0" rtl="0">
              <a:lnSpc>
                <a:spcPct val="100000"/>
              </a:lnSpc>
              <a:spcBef>
                <a:spcPts val="0"/>
              </a:spcBef>
              <a:spcAft>
                <a:spcPts val="0"/>
              </a:spcAft>
              <a:buSzPts val="2500"/>
              <a:buFont typeface="Pompiere"/>
              <a:buNone/>
              <a:defRPr sz="2667">
                <a:latin typeface="Pompiere"/>
                <a:ea typeface="Pompiere"/>
                <a:cs typeface="Pompiere"/>
                <a:sym typeface="Pompiere"/>
              </a:defRPr>
            </a:lvl1pPr>
            <a:lvl2pPr lvl="1" rtl="0">
              <a:lnSpc>
                <a:spcPct val="100000"/>
              </a:lnSpc>
              <a:spcBef>
                <a:spcPts val="0"/>
              </a:spcBef>
              <a:spcAft>
                <a:spcPts val="0"/>
              </a:spcAft>
              <a:buSzPts val="2100"/>
              <a:buNone/>
              <a:defRPr sz="2800"/>
            </a:lvl2pPr>
            <a:lvl3pPr lvl="2" rtl="0">
              <a:lnSpc>
                <a:spcPct val="100000"/>
              </a:lnSpc>
              <a:spcBef>
                <a:spcPts val="0"/>
              </a:spcBef>
              <a:spcAft>
                <a:spcPts val="0"/>
              </a:spcAft>
              <a:buSzPts val="2100"/>
              <a:buNone/>
              <a:defRPr sz="2800"/>
            </a:lvl3pPr>
            <a:lvl4pPr lvl="3" rtl="0">
              <a:lnSpc>
                <a:spcPct val="100000"/>
              </a:lnSpc>
              <a:spcBef>
                <a:spcPts val="0"/>
              </a:spcBef>
              <a:spcAft>
                <a:spcPts val="0"/>
              </a:spcAft>
              <a:buSzPts val="2100"/>
              <a:buNone/>
              <a:defRPr sz="2800"/>
            </a:lvl4pPr>
            <a:lvl5pPr lvl="4" rtl="0">
              <a:lnSpc>
                <a:spcPct val="100000"/>
              </a:lnSpc>
              <a:spcBef>
                <a:spcPts val="0"/>
              </a:spcBef>
              <a:spcAft>
                <a:spcPts val="0"/>
              </a:spcAft>
              <a:buSzPts val="2100"/>
              <a:buNone/>
              <a:defRPr sz="2800"/>
            </a:lvl5pPr>
            <a:lvl6pPr lvl="5" rtl="0">
              <a:lnSpc>
                <a:spcPct val="100000"/>
              </a:lnSpc>
              <a:spcBef>
                <a:spcPts val="0"/>
              </a:spcBef>
              <a:spcAft>
                <a:spcPts val="0"/>
              </a:spcAft>
              <a:buSzPts val="2100"/>
              <a:buNone/>
              <a:defRPr sz="2800"/>
            </a:lvl6pPr>
            <a:lvl7pPr lvl="6" rtl="0">
              <a:lnSpc>
                <a:spcPct val="100000"/>
              </a:lnSpc>
              <a:spcBef>
                <a:spcPts val="0"/>
              </a:spcBef>
              <a:spcAft>
                <a:spcPts val="0"/>
              </a:spcAft>
              <a:buSzPts val="2100"/>
              <a:buNone/>
              <a:defRPr sz="2800"/>
            </a:lvl7pPr>
            <a:lvl8pPr lvl="7" rtl="0">
              <a:lnSpc>
                <a:spcPct val="100000"/>
              </a:lnSpc>
              <a:spcBef>
                <a:spcPts val="0"/>
              </a:spcBef>
              <a:spcAft>
                <a:spcPts val="0"/>
              </a:spcAft>
              <a:buSzPts val="2100"/>
              <a:buNone/>
              <a:defRPr sz="2800"/>
            </a:lvl8pPr>
            <a:lvl9pPr lvl="8" rtl="0">
              <a:lnSpc>
                <a:spcPct val="100000"/>
              </a:lnSpc>
              <a:spcBef>
                <a:spcPts val="0"/>
              </a:spcBef>
              <a:spcAft>
                <a:spcPts val="0"/>
              </a:spcAft>
              <a:buSzPts val="2100"/>
              <a:buNone/>
              <a:defRPr sz="2800"/>
            </a:lvl9pPr>
          </a:lstStyle>
          <a:p>
            <a:endParaRPr/>
          </a:p>
        </p:txBody>
      </p:sp>
      <p:sp>
        <p:nvSpPr>
          <p:cNvPr id="180" name="Google Shape;180;p23"/>
          <p:cNvSpPr txBox="1">
            <a:spLocks noGrp="1"/>
          </p:cNvSpPr>
          <p:nvPr>
            <p:ph type="subTitle" idx="13"/>
          </p:nvPr>
        </p:nvSpPr>
        <p:spPr>
          <a:xfrm>
            <a:off x="8522000" y="3371965"/>
            <a:ext cx="2710000" cy="715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000"/>
              <a:buNone/>
              <a:defRPr sz="1467"/>
            </a:lvl1pPr>
            <a:lvl2pPr lvl="1" rtl="0">
              <a:lnSpc>
                <a:spcPct val="100000"/>
              </a:lnSpc>
              <a:spcBef>
                <a:spcPts val="0"/>
              </a:spcBef>
              <a:spcAft>
                <a:spcPts val="0"/>
              </a:spcAft>
              <a:buSzPts val="1000"/>
              <a:buNone/>
              <a:defRPr sz="1333"/>
            </a:lvl2pPr>
            <a:lvl3pPr lvl="2" rtl="0">
              <a:lnSpc>
                <a:spcPct val="100000"/>
              </a:lnSpc>
              <a:spcBef>
                <a:spcPts val="0"/>
              </a:spcBef>
              <a:spcAft>
                <a:spcPts val="0"/>
              </a:spcAft>
              <a:buSzPts val="1000"/>
              <a:buNone/>
              <a:defRPr sz="1333"/>
            </a:lvl3pPr>
            <a:lvl4pPr lvl="3" rtl="0">
              <a:lnSpc>
                <a:spcPct val="100000"/>
              </a:lnSpc>
              <a:spcBef>
                <a:spcPts val="0"/>
              </a:spcBef>
              <a:spcAft>
                <a:spcPts val="0"/>
              </a:spcAft>
              <a:buSzPts val="1000"/>
              <a:buNone/>
              <a:defRPr sz="1333"/>
            </a:lvl4pPr>
            <a:lvl5pPr lvl="4" rtl="0">
              <a:lnSpc>
                <a:spcPct val="100000"/>
              </a:lnSpc>
              <a:spcBef>
                <a:spcPts val="0"/>
              </a:spcBef>
              <a:spcAft>
                <a:spcPts val="0"/>
              </a:spcAft>
              <a:buSzPts val="1000"/>
              <a:buNone/>
              <a:defRPr sz="1333"/>
            </a:lvl5pPr>
            <a:lvl6pPr lvl="5" rtl="0">
              <a:lnSpc>
                <a:spcPct val="100000"/>
              </a:lnSpc>
              <a:spcBef>
                <a:spcPts val="0"/>
              </a:spcBef>
              <a:spcAft>
                <a:spcPts val="0"/>
              </a:spcAft>
              <a:buSzPts val="1000"/>
              <a:buNone/>
              <a:defRPr sz="1333"/>
            </a:lvl6pPr>
            <a:lvl7pPr lvl="6" rtl="0">
              <a:lnSpc>
                <a:spcPct val="100000"/>
              </a:lnSpc>
              <a:spcBef>
                <a:spcPts val="0"/>
              </a:spcBef>
              <a:spcAft>
                <a:spcPts val="0"/>
              </a:spcAft>
              <a:buSzPts val="1000"/>
              <a:buNone/>
              <a:defRPr sz="1333"/>
            </a:lvl7pPr>
            <a:lvl8pPr lvl="7" rtl="0">
              <a:lnSpc>
                <a:spcPct val="100000"/>
              </a:lnSpc>
              <a:spcBef>
                <a:spcPts val="0"/>
              </a:spcBef>
              <a:spcAft>
                <a:spcPts val="0"/>
              </a:spcAft>
              <a:buSzPts val="1000"/>
              <a:buNone/>
              <a:defRPr sz="1333"/>
            </a:lvl8pPr>
            <a:lvl9pPr lvl="8" rtl="0">
              <a:lnSpc>
                <a:spcPct val="100000"/>
              </a:lnSpc>
              <a:spcBef>
                <a:spcPts val="0"/>
              </a:spcBef>
              <a:spcAft>
                <a:spcPts val="0"/>
              </a:spcAft>
              <a:buSzPts val="1000"/>
              <a:buNone/>
              <a:defRPr sz="1333"/>
            </a:lvl9pPr>
          </a:lstStyle>
          <a:p>
            <a:endParaRPr/>
          </a:p>
        </p:txBody>
      </p:sp>
      <p:sp>
        <p:nvSpPr>
          <p:cNvPr id="181" name="Google Shape;181;p23"/>
          <p:cNvSpPr txBox="1">
            <a:spLocks noGrp="1"/>
          </p:cNvSpPr>
          <p:nvPr>
            <p:ph type="subTitle" idx="14"/>
          </p:nvPr>
        </p:nvSpPr>
        <p:spPr>
          <a:xfrm>
            <a:off x="8522000" y="4561996"/>
            <a:ext cx="2710000" cy="278000"/>
          </a:xfrm>
          <a:prstGeom prst="rect">
            <a:avLst/>
          </a:prstGeom>
        </p:spPr>
        <p:txBody>
          <a:bodyPr spcFirstLastPara="1" wrap="square" lIns="91425" tIns="91425" rIns="91425" bIns="91425" anchor="ctr" anchorCtr="0">
            <a:noAutofit/>
          </a:bodyPr>
          <a:lstStyle>
            <a:lvl1pPr marL="0" marR="0" lvl="0" indent="0" rtl="0">
              <a:lnSpc>
                <a:spcPct val="100000"/>
              </a:lnSpc>
              <a:spcBef>
                <a:spcPts val="0"/>
              </a:spcBef>
              <a:spcAft>
                <a:spcPts val="0"/>
              </a:spcAft>
              <a:buSzPts val="2500"/>
              <a:buFont typeface="Pompiere"/>
              <a:buNone/>
              <a:defRPr sz="2667">
                <a:latin typeface="Pompiere"/>
                <a:ea typeface="Pompiere"/>
                <a:cs typeface="Pompiere"/>
                <a:sym typeface="Pompiere"/>
              </a:defRPr>
            </a:lvl1pPr>
            <a:lvl2pPr lvl="1" rtl="0">
              <a:lnSpc>
                <a:spcPct val="100000"/>
              </a:lnSpc>
              <a:spcBef>
                <a:spcPts val="0"/>
              </a:spcBef>
              <a:spcAft>
                <a:spcPts val="0"/>
              </a:spcAft>
              <a:buSzPts val="2100"/>
              <a:buNone/>
              <a:defRPr sz="2800"/>
            </a:lvl2pPr>
            <a:lvl3pPr lvl="2" rtl="0">
              <a:lnSpc>
                <a:spcPct val="100000"/>
              </a:lnSpc>
              <a:spcBef>
                <a:spcPts val="0"/>
              </a:spcBef>
              <a:spcAft>
                <a:spcPts val="0"/>
              </a:spcAft>
              <a:buSzPts val="2100"/>
              <a:buNone/>
              <a:defRPr sz="2800"/>
            </a:lvl3pPr>
            <a:lvl4pPr lvl="3" rtl="0">
              <a:lnSpc>
                <a:spcPct val="100000"/>
              </a:lnSpc>
              <a:spcBef>
                <a:spcPts val="0"/>
              </a:spcBef>
              <a:spcAft>
                <a:spcPts val="0"/>
              </a:spcAft>
              <a:buSzPts val="2100"/>
              <a:buNone/>
              <a:defRPr sz="2800"/>
            </a:lvl4pPr>
            <a:lvl5pPr lvl="4" rtl="0">
              <a:lnSpc>
                <a:spcPct val="100000"/>
              </a:lnSpc>
              <a:spcBef>
                <a:spcPts val="0"/>
              </a:spcBef>
              <a:spcAft>
                <a:spcPts val="0"/>
              </a:spcAft>
              <a:buSzPts val="2100"/>
              <a:buNone/>
              <a:defRPr sz="2800"/>
            </a:lvl5pPr>
            <a:lvl6pPr lvl="5" rtl="0">
              <a:lnSpc>
                <a:spcPct val="100000"/>
              </a:lnSpc>
              <a:spcBef>
                <a:spcPts val="0"/>
              </a:spcBef>
              <a:spcAft>
                <a:spcPts val="0"/>
              </a:spcAft>
              <a:buSzPts val="2100"/>
              <a:buNone/>
              <a:defRPr sz="2800"/>
            </a:lvl6pPr>
            <a:lvl7pPr lvl="6" rtl="0">
              <a:lnSpc>
                <a:spcPct val="100000"/>
              </a:lnSpc>
              <a:spcBef>
                <a:spcPts val="0"/>
              </a:spcBef>
              <a:spcAft>
                <a:spcPts val="0"/>
              </a:spcAft>
              <a:buSzPts val="2100"/>
              <a:buNone/>
              <a:defRPr sz="2800"/>
            </a:lvl7pPr>
            <a:lvl8pPr lvl="7" rtl="0">
              <a:lnSpc>
                <a:spcPct val="100000"/>
              </a:lnSpc>
              <a:spcBef>
                <a:spcPts val="0"/>
              </a:spcBef>
              <a:spcAft>
                <a:spcPts val="0"/>
              </a:spcAft>
              <a:buSzPts val="2100"/>
              <a:buNone/>
              <a:defRPr sz="2800"/>
            </a:lvl8pPr>
            <a:lvl9pPr lvl="8" rtl="0">
              <a:lnSpc>
                <a:spcPct val="100000"/>
              </a:lnSpc>
              <a:spcBef>
                <a:spcPts val="0"/>
              </a:spcBef>
              <a:spcAft>
                <a:spcPts val="0"/>
              </a:spcAft>
              <a:buSzPts val="2100"/>
              <a:buNone/>
              <a:defRPr sz="2800"/>
            </a:lvl9pPr>
          </a:lstStyle>
          <a:p>
            <a:endParaRPr/>
          </a:p>
        </p:txBody>
      </p:sp>
      <p:sp>
        <p:nvSpPr>
          <p:cNvPr id="182" name="Google Shape;182;p23"/>
          <p:cNvSpPr txBox="1">
            <a:spLocks noGrp="1"/>
          </p:cNvSpPr>
          <p:nvPr>
            <p:ph type="subTitle" idx="15"/>
          </p:nvPr>
        </p:nvSpPr>
        <p:spPr>
          <a:xfrm>
            <a:off x="8522000" y="4870831"/>
            <a:ext cx="2710000" cy="7152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000"/>
              <a:buNone/>
              <a:defRPr sz="1467"/>
            </a:lvl1pPr>
            <a:lvl2pPr lvl="1" rtl="0">
              <a:lnSpc>
                <a:spcPct val="100000"/>
              </a:lnSpc>
              <a:spcBef>
                <a:spcPts val="0"/>
              </a:spcBef>
              <a:spcAft>
                <a:spcPts val="0"/>
              </a:spcAft>
              <a:buSzPts val="1000"/>
              <a:buNone/>
              <a:defRPr sz="1333"/>
            </a:lvl2pPr>
            <a:lvl3pPr lvl="2" rtl="0">
              <a:lnSpc>
                <a:spcPct val="100000"/>
              </a:lnSpc>
              <a:spcBef>
                <a:spcPts val="0"/>
              </a:spcBef>
              <a:spcAft>
                <a:spcPts val="0"/>
              </a:spcAft>
              <a:buSzPts val="1000"/>
              <a:buNone/>
              <a:defRPr sz="1333"/>
            </a:lvl3pPr>
            <a:lvl4pPr lvl="3" rtl="0">
              <a:lnSpc>
                <a:spcPct val="100000"/>
              </a:lnSpc>
              <a:spcBef>
                <a:spcPts val="0"/>
              </a:spcBef>
              <a:spcAft>
                <a:spcPts val="0"/>
              </a:spcAft>
              <a:buSzPts val="1000"/>
              <a:buNone/>
              <a:defRPr sz="1333"/>
            </a:lvl4pPr>
            <a:lvl5pPr lvl="4" rtl="0">
              <a:lnSpc>
                <a:spcPct val="100000"/>
              </a:lnSpc>
              <a:spcBef>
                <a:spcPts val="0"/>
              </a:spcBef>
              <a:spcAft>
                <a:spcPts val="0"/>
              </a:spcAft>
              <a:buSzPts val="1000"/>
              <a:buNone/>
              <a:defRPr sz="1333"/>
            </a:lvl5pPr>
            <a:lvl6pPr lvl="5" rtl="0">
              <a:lnSpc>
                <a:spcPct val="100000"/>
              </a:lnSpc>
              <a:spcBef>
                <a:spcPts val="0"/>
              </a:spcBef>
              <a:spcAft>
                <a:spcPts val="0"/>
              </a:spcAft>
              <a:buSzPts val="1000"/>
              <a:buNone/>
              <a:defRPr sz="1333"/>
            </a:lvl6pPr>
            <a:lvl7pPr lvl="6" rtl="0">
              <a:lnSpc>
                <a:spcPct val="100000"/>
              </a:lnSpc>
              <a:spcBef>
                <a:spcPts val="0"/>
              </a:spcBef>
              <a:spcAft>
                <a:spcPts val="0"/>
              </a:spcAft>
              <a:buSzPts val="1000"/>
              <a:buNone/>
              <a:defRPr sz="1333"/>
            </a:lvl7pPr>
            <a:lvl8pPr lvl="7" rtl="0">
              <a:lnSpc>
                <a:spcPct val="100000"/>
              </a:lnSpc>
              <a:spcBef>
                <a:spcPts val="0"/>
              </a:spcBef>
              <a:spcAft>
                <a:spcPts val="0"/>
              </a:spcAft>
              <a:buSzPts val="1000"/>
              <a:buNone/>
              <a:defRPr sz="1333"/>
            </a:lvl8pPr>
            <a:lvl9pPr lvl="8" rtl="0">
              <a:lnSpc>
                <a:spcPct val="100000"/>
              </a:lnSpc>
              <a:spcBef>
                <a:spcPts val="0"/>
              </a:spcBef>
              <a:spcAft>
                <a:spcPts val="0"/>
              </a:spcAft>
              <a:buSzPts val="1000"/>
              <a:buNone/>
              <a:defRPr sz="1333"/>
            </a:lvl9pPr>
          </a:lstStyle>
          <a:p>
            <a:endParaRPr/>
          </a:p>
        </p:txBody>
      </p:sp>
    </p:spTree>
    <p:extLst>
      <p:ext uri="{BB962C8B-B14F-4D97-AF65-F5344CB8AC3E}">
        <p14:creationId xmlns:p14="http://schemas.microsoft.com/office/powerpoint/2010/main" val="423639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10"/>
          </p:nvPr>
        </p:nvSpPr>
        <p:spPr/>
        <p:txBody>
          <a:bodyPr/>
          <a:lstStyle/>
          <a:p>
            <a:fld id="{99D86A5A-7362-4F54-809B-189E1F6D2C2F}" type="datetimeFigureOut">
              <a:rPr lang="en-US" smtClean="0"/>
              <a:t>5/7/2022</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10064F44-17BC-4CE6-86A4-15A63088FDF7}" type="slidenum">
              <a:rPr lang="en-US" smtClean="0"/>
              <a:t>‹Nº›</a:t>
            </a:fld>
            <a:endParaRPr lang="en-US"/>
          </a:p>
        </p:txBody>
      </p:sp>
    </p:spTree>
    <p:extLst>
      <p:ext uri="{BB962C8B-B14F-4D97-AF65-F5344CB8AC3E}">
        <p14:creationId xmlns:p14="http://schemas.microsoft.com/office/powerpoint/2010/main" val="4239902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99D86A5A-7362-4F54-809B-189E1F6D2C2F}" type="datetimeFigureOut">
              <a:rPr lang="en-US" smtClean="0"/>
              <a:t>5/7/2022</a:t>
            </a:fld>
            <a:endParaRPr lang="en-US"/>
          </a:p>
        </p:txBody>
      </p:sp>
      <p:sp>
        <p:nvSpPr>
          <p:cNvPr id="5" name="Marcador de pie de página 4"/>
          <p:cNvSpPr>
            <a:spLocks noGrp="1"/>
          </p:cNvSpPr>
          <p:nvPr>
            <p:ph type="ftr" sz="quarter" idx="11"/>
          </p:nvPr>
        </p:nvSpPr>
        <p:spPr/>
        <p:txBody>
          <a:bodyPr/>
          <a:lstStyle/>
          <a:p>
            <a:endParaRPr lang="en-US"/>
          </a:p>
        </p:txBody>
      </p:sp>
      <p:sp>
        <p:nvSpPr>
          <p:cNvPr id="6" name="Marcador de número de diapositiva 5"/>
          <p:cNvSpPr>
            <a:spLocks noGrp="1"/>
          </p:cNvSpPr>
          <p:nvPr>
            <p:ph type="sldNum" sz="quarter" idx="12"/>
          </p:nvPr>
        </p:nvSpPr>
        <p:spPr/>
        <p:txBody>
          <a:bodyPr/>
          <a:lstStyle/>
          <a:p>
            <a:fld id="{10064F44-17BC-4CE6-86A4-15A63088FDF7}" type="slidenum">
              <a:rPr lang="en-US" smtClean="0"/>
              <a:t>‹Nº›</a:t>
            </a:fld>
            <a:endParaRPr lang="en-US"/>
          </a:p>
        </p:txBody>
      </p:sp>
    </p:spTree>
    <p:extLst>
      <p:ext uri="{BB962C8B-B14F-4D97-AF65-F5344CB8AC3E}">
        <p14:creationId xmlns:p14="http://schemas.microsoft.com/office/powerpoint/2010/main" val="2766563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Marcador de fecha 4"/>
          <p:cNvSpPr>
            <a:spLocks noGrp="1"/>
          </p:cNvSpPr>
          <p:nvPr>
            <p:ph type="dt" sz="half" idx="10"/>
          </p:nvPr>
        </p:nvSpPr>
        <p:spPr/>
        <p:txBody>
          <a:bodyPr/>
          <a:lstStyle/>
          <a:p>
            <a:fld id="{99D86A5A-7362-4F54-809B-189E1F6D2C2F}" type="datetimeFigureOut">
              <a:rPr lang="en-US" smtClean="0"/>
              <a:t>5/7/2022</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10064F44-17BC-4CE6-86A4-15A63088FDF7}" type="slidenum">
              <a:rPr lang="en-US" smtClean="0"/>
              <a:t>‹Nº›</a:t>
            </a:fld>
            <a:endParaRPr lang="en-US"/>
          </a:p>
        </p:txBody>
      </p:sp>
    </p:spTree>
    <p:extLst>
      <p:ext uri="{BB962C8B-B14F-4D97-AF65-F5344CB8AC3E}">
        <p14:creationId xmlns:p14="http://schemas.microsoft.com/office/powerpoint/2010/main" val="1058337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Marcador de fecha 6"/>
          <p:cNvSpPr>
            <a:spLocks noGrp="1"/>
          </p:cNvSpPr>
          <p:nvPr>
            <p:ph type="dt" sz="half" idx="10"/>
          </p:nvPr>
        </p:nvSpPr>
        <p:spPr/>
        <p:txBody>
          <a:bodyPr/>
          <a:lstStyle/>
          <a:p>
            <a:fld id="{99D86A5A-7362-4F54-809B-189E1F6D2C2F}" type="datetimeFigureOut">
              <a:rPr lang="en-US" smtClean="0"/>
              <a:t>5/7/2022</a:t>
            </a:fld>
            <a:endParaRPr lang="en-US"/>
          </a:p>
        </p:txBody>
      </p:sp>
      <p:sp>
        <p:nvSpPr>
          <p:cNvPr id="8" name="Marcador de pie de página 7"/>
          <p:cNvSpPr>
            <a:spLocks noGrp="1"/>
          </p:cNvSpPr>
          <p:nvPr>
            <p:ph type="ftr" sz="quarter" idx="11"/>
          </p:nvPr>
        </p:nvSpPr>
        <p:spPr/>
        <p:txBody>
          <a:bodyPr/>
          <a:lstStyle/>
          <a:p>
            <a:endParaRPr lang="en-US"/>
          </a:p>
        </p:txBody>
      </p:sp>
      <p:sp>
        <p:nvSpPr>
          <p:cNvPr id="9" name="Marcador de número de diapositiva 8"/>
          <p:cNvSpPr>
            <a:spLocks noGrp="1"/>
          </p:cNvSpPr>
          <p:nvPr>
            <p:ph type="sldNum" sz="quarter" idx="12"/>
          </p:nvPr>
        </p:nvSpPr>
        <p:spPr/>
        <p:txBody>
          <a:bodyPr/>
          <a:lstStyle/>
          <a:p>
            <a:fld id="{10064F44-17BC-4CE6-86A4-15A63088FDF7}" type="slidenum">
              <a:rPr lang="en-US" smtClean="0"/>
              <a:t>‹Nº›</a:t>
            </a:fld>
            <a:endParaRPr lang="en-US"/>
          </a:p>
        </p:txBody>
      </p:sp>
    </p:spTree>
    <p:extLst>
      <p:ext uri="{BB962C8B-B14F-4D97-AF65-F5344CB8AC3E}">
        <p14:creationId xmlns:p14="http://schemas.microsoft.com/office/powerpoint/2010/main" val="530251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n-US"/>
          </a:p>
        </p:txBody>
      </p:sp>
      <p:sp>
        <p:nvSpPr>
          <p:cNvPr id="3" name="Marcador de fecha 2"/>
          <p:cNvSpPr>
            <a:spLocks noGrp="1"/>
          </p:cNvSpPr>
          <p:nvPr>
            <p:ph type="dt" sz="half" idx="10"/>
          </p:nvPr>
        </p:nvSpPr>
        <p:spPr/>
        <p:txBody>
          <a:bodyPr/>
          <a:lstStyle/>
          <a:p>
            <a:fld id="{99D86A5A-7362-4F54-809B-189E1F6D2C2F}" type="datetimeFigureOut">
              <a:rPr lang="en-US" smtClean="0"/>
              <a:t>5/7/2022</a:t>
            </a:fld>
            <a:endParaRPr lang="en-US"/>
          </a:p>
        </p:txBody>
      </p:sp>
      <p:sp>
        <p:nvSpPr>
          <p:cNvPr id="4" name="Marcador de pie de página 3"/>
          <p:cNvSpPr>
            <a:spLocks noGrp="1"/>
          </p:cNvSpPr>
          <p:nvPr>
            <p:ph type="ftr" sz="quarter" idx="11"/>
          </p:nvPr>
        </p:nvSpPr>
        <p:spPr/>
        <p:txBody>
          <a:bodyPr/>
          <a:lstStyle/>
          <a:p>
            <a:endParaRPr lang="en-US"/>
          </a:p>
        </p:txBody>
      </p:sp>
      <p:sp>
        <p:nvSpPr>
          <p:cNvPr id="5" name="Marcador de número de diapositiva 4"/>
          <p:cNvSpPr>
            <a:spLocks noGrp="1"/>
          </p:cNvSpPr>
          <p:nvPr>
            <p:ph type="sldNum" sz="quarter" idx="12"/>
          </p:nvPr>
        </p:nvSpPr>
        <p:spPr/>
        <p:txBody>
          <a:bodyPr/>
          <a:lstStyle/>
          <a:p>
            <a:fld id="{10064F44-17BC-4CE6-86A4-15A63088FDF7}" type="slidenum">
              <a:rPr lang="en-US" smtClean="0"/>
              <a:t>‹Nº›</a:t>
            </a:fld>
            <a:endParaRPr lang="en-US"/>
          </a:p>
        </p:txBody>
      </p:sp>
    </p:spTree>
    <p:extLst>
      <p:ext uri="{BB962C8B-B14F-4D97-AF65-F5344CB8AC3E}">
        <p14:creationId xmlns:p14="http://schemas.microsoft.com/office/powerpoint/2010/main" val="32284117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99D86A5A-7362-4F54-809B-189E1F6D2C2F}" type="datetimeFigureOut">
              <a:rPr lang="en-US" smtClean="0"/>
              <a:t>5/7/2022</a:t>
            </a:fld>
            <a:endParaRPr lang="en-US"/>
          </a:p>
        </p:txBody>
      </p:sp>
      <p:sp>
        <p:nvSpPr>
          <p:cNvPr id="3" name="Marcador de pie de página 2"/>
          <p:cNvSpPr>
            <a:spLocks noGrp="1"/>
          </p:cNvSpPr>
          <p:nvPr>
            <p:ph type="ftr" sz="quarter" idx="11"/>
          </p:nvPr>
        </p:nvSpPr>
        <p:spPr/>
        <p:txBody>
          <a:bodyPr/>
          <a:lstStyle/>
          <a:p>
            <a:endParaRPr lang="en-US"/>
          </a:p>
        </p:txBody>
      </p:sp>
      <p:sp>
        <p:nvSpPr>
          <p:cNvPr id="4" name="Marcador de número de diapositiva 3"/>
          <p:cNvSpPr>
            <a:spLocks noGrp="1"/>
          </p:cNvSpPr>
          <p:nvPr>
            <p:ph type="sldNum" sz="quarter" idx="12"/>
          </p:nvPr>
        </p:nvSpPr>
        <p:spPr/>
        <p:txBody>
          <a:bodyPr/>
          <a:lstStyle/>
          <a:p>
            <a:fld id="{10064F44-17BC-4CE6-86A4-15A63088FDF7}" type="slidenum">
              <a:rPr lang="en-US" smtClean="0"/>
              <a:t>‹Nº›</a:t>
            </a:fld>
            <a:endParaRPr lang="en-US"/>
          </a:p>
        </p:txBody>
      </p:sp>
    </p:spTree>
    <p:extLst>
      <p:ext uri="{BB962C8B-B14F-4D97-AF65-F5344CB8AC3E}">
        <p14:creationId xmlns:p14="http://schemas.microsoft.com/office/powerpoint/2010/main" val="2481985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99D86A5A-7362-4F54-809B-189E1F6D2C2F}" type="datetimeFigureOut">
              <a:rPr lang="en-US" smtClean="0"/>
              <a:t>5/7/2022</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10064F44-17BC-4CE6-86A4-15A63088FDF7}" type="slidenum">
              <a:rPr lang="en-US" smtClean="0"/>
              <a:t>‹Nº›</a:t>
            </a:fld>
            <a:endParaRPr lang="en-US"/>
          </a:p>
        </p:txBody>
      </p:sp>
    </p:spTree>
    <p:extLst>
      <p:ext uri="{BB962C8B-B14F-4D97-AF65-F5344CB8AC3E}">
        <p14:creationId xmlns:p14="http://schemas.microsoft.com/office/powerpoint/2010/main" val="715813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99D86A5A-7362-4F54-809B-189E1F6D2C2F}" type="datetimeFigureOut">
              <a:rPr lang="en-US" smtClean="0"/>
              <a:t>5/7/2022</a:t>
            </a:fld>
            <a:endParaRPr lang="en-US"/>
          </a:p>
        </p:txBody>
      </p:sp>
      <p:sp>
        <p:nvSpPr>
          <p:cNvPr id="6" name="Marcador de pie de página 5"/>
          <p:cNvSpPr>
            <a:spLocks noGrp="1"/>
          </p:cNvSpPr>
          <p:nvPr>
            <p:ph type="ftr" sz="quarter" idx="11"/>
          </p:nvPr>
        </p:nvSpPr>
        <p:spPr/>
        <p:txBody>
          <a:bodyPr/>
          <a:lstStyle/>
          <a:p>
            <a:endParaRPr lang="en-US"/>
          </a:p>
        </p:txBody>
      </p:sp>
      <p:sp>
        <p:nvSpPr>
          <p:cNvPr id="7" name="Marcador de número de diapositiva 6"/>
          <p:cNvSpPr>
            <a:spLocks noGrp="1"/>
          </p:cNvSpPr>
          <p:nvPr>
            <p:ph type="sldNum" sz="quarter" idx="12"/>
          </p:nvPr>
        </p:nvSpPr>
        <p:spPr/>
        <p:txBody>
          <a:bodyPr/>
          <a:lstStyle/>
          <a:p>
            <a:fld id="{10064F44-17BC-4CE6-86A4-15A63088FDF7}" type="slidenum">
              <a:rPr lang="en-US" smtClean="0"/>
              <a:t>‹Nº›</a:t>
            </a:fld>
            <a:endParaRPr lang="en-US"/>
          </a:p>
        </p:txBody>
      </p:sp>
    </p:spTree>
    <p:extLst>
      <p:ext uri="{BB962C8B-B14F-4D97-AF65-F5344CB8AC3E}">
        <p14:creationId xmlns:p14="http://schemas.microsoft.com/office/powerpoint/2010/main" val="1923365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n-U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D86A5A-7362-4F54-809B-189E1F6D2C2F}" type="datetimeFigureOut">
              <a:rPr lang="en-US" smtClean="0"/>
              <a:t>5/7/2022</a:t>
            </a:fld>
            <a:endParaRPr lang="en-U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064F44-17BC-4CE6-86A4-15A63088FDF7}" type="slidenum">
              <a:rPr lang="en-US" smtClean="0"/>
              <a:t>‹Nº›</a:t>
            </a:fld>
            <a:endParaRPr lang="en-US"/>
          </a:p>
        </p:txBody>
      </p:sp>
    </p:spTree>
    <p:extLst>
      <p:ext uri="{BB962C8B-B14F-4D97-AF65-F5344CB8AC3E}">
        <p14:creationId xmlns:p14="http://schemas.microsoft.com/office/powerpoint/2010/main" val="14871331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4.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4" name="Rectángulo 3"/>
          <p:cNvSpPr/>
          <p:nvPr/>
        </p:nvSpPr>
        <p:spPr>
          <a:xfrm>
            <a:off x="0" y="210688"/>
            <a:ext cx="11921807" cy="1754326"/>
          </a:xfrm>
          <a:prstGeom prst="rect">
            <a:avLst/>
          </a:prstGeom>
          <a:noFill/>
        </p:spPr>
        <p:txBody>
          <a:bodyPr wrap="square" lIns="91440" tIns="45720" rIns="91440" bIns="45720">
            <a:spAutoFit/>
          </a:bodyPr>
          <a:lstStyle/>
          <a:p>
            <a:pPr algn="ctr"/>
            <a:r>
              <a:rPr lang="es-ES" sz="5400" b="1" dirty="0" smtClean="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rPr>
              <a:t>PROMOCIÓN DE LA SALUD Y PREVENCION DE LA ENFERMEDAD</a:t>
            </a:r>
            <a:endParaRPr lang="es-ES" sz="5400" b="1" cap="none" spc="0" dirty="0">
              <a:ln w="12700" cmpd="sng">
                <a:solidFill>
                  <a:schemeClr val="accent4"/>
                </a:solidFill>
                <a:prstDash val="solid"/>
              </a:ln>
              <a:gradFill>
                <a:gsLst>
                  <a:gs pos="0">
                    <a:schemeClr val="accent4"/>
                  </a:gs>
                  <a:gs pos="4000">
                    <a:schemeClr val="accent4">
                      <a:lumMod val="60000"/>
                      <a:lumOff val="40000"/>
                    </a:schemeClr>
                  </a:gs>
                  <a:gs pos="87000">
                    <a:schemeClr val="accent4">
                      <a:lumMod val="20000"/>
                      <a:lumOff val="80000"/>
                    </a:schemeClr>
                  </a:gs>
                </a:gsLst>
                <a:lin ang="5400000"/>
              </a:gradFill>
              <a:effectLst/>
            </a:endParaRPr>
          </a:p>
        </p:txBody>
      </p:sp>
      <p:sp>
        <p:nvSpPr>
          <p:cNvPr id="5" name="Rectángulo 4"/>
          <p:cNvSpPr/>
          <p:nvPr/>
        </p:nvSpPr>
        <p:spPr>
          <a:xfrm>
            <a:off x="3609362" y="1837782"/>
            <a:ext cx="4703082" cy="523220"/>
          </a:xfrm>
          <a:prstGeom prst="rect">
            <a:avLst/>
          </a:prstGeom>
          <a:noFill/>
        </p:spPr>
        <p:txBody>
          <a:bodyPr wrap="none" lIns="91440" tIns="45720" rIns="91440" bIns="45720">
            <a:spAutoFit/>
          </a:bodyPr>
          <a:lstStyle/>
          <a:p>
            <a:pPr algn="ctr"/>
            <a:r>
              <a:rPr lang="es-ES" sz="2800" b="1"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Para la Asociación de Usuarios</a:t>
            </a:r>
            <a:endParaRPr lang="es-ES" sz="2800" b="1" cap="none" spc="0"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pic>
        <p:nvPicPr>
          <p:cNvPr id="1026" name="Picture 2" descr="Ilustración aislada del vector 2d de la medicina familiar. tratar a  adultos, personas mayores y niños personajes planos sobre fondo de dibujos  animados. relación médico-paciente. médico de medicina general colorida  escena.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80883" y="2541496"/>
            <a:ext cx="8296648" cy="373828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Gastrocaribe SAS -"/>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157827" y="6163432"/>
            <a:ext cx="1473879" cy="5735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68131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pic>
        <p:nvPicPr>
          <p:cNvPr id="6" name="Picture 6" descr="Gastrocaribe SAS -"/>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55174" y="208737"/>
            <a:ext cx="2042488" cy="662212"/>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530360" y="2589818"/>
            <a:ext cx="5446058" cy="3970318"/>
          </a:xfrm>
          <a:prstGeom prst="rect">
            <a:avLst/>
          </a:prstGeom>
        </p:spPr>
        <p:txBody>
          <a:bodyPr wrap="square">
            <a:spAutoFit/>
          </a:bodyPr>
          <a:lstStyle/>
          <a:p>
            <a:pPr algn="just"/>
            <a:r>
              <a:rPr lang="en-US" b="1" dirty="0" smtClean="0">
                <a:solidFill>
                  <a:schemeClr val="bg1"/>
                </a:solidFill>
                <a:latin typeface="Arial" panose="020B0604020202020204" pitchFamily="34" charset="0"/>
                <a:cs typeface="Arial" panose="020B0604020202020204" pitchFamily="34" charset="0"/>
              </a:rPr>
              <a:t>Primero que t</a:t>
            </a:r>
            <a:r>
              <a:rPr lang="es-CO" b="1" dirty="0" err="1" smtClean="0">
                <a:solidFill>
                  <a:schemeClr val="bg1"/>
                </a:solidFill>
                <a:latin typeface="Arial" panose="020B0604020202020204" pitchFamily="34" charset="0"/>
                <a:cs typeface="Arial" panose="020B0604020202020204" pitchFamily="34" charset="0"/>
              </a:rPr>
              <a:t>odo</a:t>
            </a:r>
            <a:r>
              <a:rPr lang="es-CO" b="1" dirty="0" smtClean="0">
                <a:solidFill>
                  <a:schemeClr val="bg1"/>
                </a:solidFill>
                <a:latin typeface="Arial" panose="020B0604020202020204" pitchFamily="34" charset="0"/>
                <a:cs typeface="Arial" panose="020B0604020202020204" pitchFamily="34" charset="0"/>
              </a:rPr>
              <a:t> el derecho a la salud en Colombia es considerado como un derecho inherente </a:t>
            </a:r>
            <a:r>
              <a:rPr lang="en-US" b="1" dirty="0" smtClean="0">
                <a:solidFill>
                  <a:schemeClr val="bg1"/>
                </a:solidFill>
                <a:latin typeface="Arial" panose="020B0604020202020204" pitchFamily="34" charset="0"/>
                <a:cs typeface="Arial" panose="020B0604020202020204" pitchFamily="34" charset="0"/>
              </a:rPr>
              <a:t>a la persona. Por lo </a:t>
            </a:r>
            <a:r>
              <a:rPr lang="es-CO" b="1" dirty="0" smtClean="0">
                <a:solidFill>
                  <a:schemeClr val="bg1"/>
                </a:solidFill>
                <a:latin typeface="Arial" panose="020B0604020202020204" pitchFamily="34" charset="0"/>
                <a:cs typeface="Arial" panose="020B0604020202020204" pitchFamily="34" charset="0"/>
              </a:rPr>
              <a:t>tanto</a:t>
            </a:r>
            <a:r>
              <a:rPr lang="en-US" b="1" dirty="0" smtClean="0">
                <a:solidFill>
                  <a:schemeClr val="bg1"/>
                </a:solidFill>
                <a:latin typeface="Arial" panose="020B0604020202020204" pitchFamily="34" charset="0"/>
                <a:cs typeface="Arial" panose="020B0604020202020204" pitchFamily="34" charset="0"/>
              </a:rPr>
              <a:t>, </a:t>
            </a:r>
            <a:r>
              <a:rPr lang="es-MX" b="1" dirty="0" smtClean="0">
                <a:solidFill>
                  <a:schemeClr val="bg1"/>
                </a:solidFill>
                <a:latin typeface="Arial" panose="020B0604020202020204" pitchFamily="34" charset="0"/>
                <a:cs typeface="Arial" panose="020B0604020202020204" pitchFamily="34" charset="0"/>
              </a:rPr>
              <a:t>implica la garantía real a gozar de un estado físico, mental, emocional y social que permita al ser humano desarrollar en forma digna y al máximo sus potencialidades, en bien de sí mismo, de su familia y de la colectividad en general. </a:t>
            </a:r>
            <a:r>
              <a:rPr lang="es-CO" b="1" dirty="0" smtClean="0">
                <a:solidFill>
                  <a:schemeClr val="bg1"/>
                </a:solidFill>
                <a:latin typeface="Arial" panose="020B0604020202020204" pitchFamily="34" charset="0"/>
                <a:cs typeface="Arial" panose="020B0604020202020204" pitchFamily="34" charset="0"/>
              </a:rPr>
              <a:t>Además</a:t>
            </a:r>
            <a:r>
              <a:rPr lang="es-MX" b="1" dirty="0" smtClean="0">
                <a:solidFill>
                  <a:schemeClr val="bg1"/>
                </a:solidFill>
                <a:latin typeface="Arial" panose="020B0604020202020204" pitchFamily="34" charset="0"/>
                <a:cs typeface="Arial" panose="020B0604020202020204" pitchFamily="34" charset="0"/>
              </a:rPr>
              <a:t>, es un servicio público a cargo del Estado, quiere decir que el Estado Colombiano está en la obligación de dar las garantías necesarias para que goce del más alto nivel de bienestar de sus habitantes.</a:t>
            </a:r>
            <a:endParaRPr lang="en-US" b="1" dirty="0" smtClean="0">
              <a:solidFill>
                <a:schemeClr val="bg1"/>
              </a:solidFill>
              <a:latin typeface="Arial" panose="020B0604020202020204" pitchFamily="34" charset="0"/>
              <a:cs typeface="Arial" panose="020B0604020202020204" pitchFamily="34" charset="0"/>
            </a:endParaRPr>
          </a:p>
          <a:p>
            <a:pPr algn="just"/>
            <a:endParaRPr lang="en-US" b="1" dirty="0">
              <a:solidFill>
                <a:schemeClr val="bg1"/>
              </a:solidFill>
              <a:latin typeface="Arial" panose="020B0604020202020204" pitchFamily="34" charset="0"/>
              <a:cs typeface="Arial" panose="020B0604020202020204" pitchFamily="34" charset="0"/>
            </a:endParaRPr>
          </a:p>
        </p:txBody>
      </p:sp>
      <p:sp>
        <p:nvSpPr>
          <p:cNvPr id="5" name="CuadroTexto 4"/>
          <p:cNvSpPr txBox="1"/>
          <p:nvPr/>
        </p:nvSpPr>
        <p:spPr>
          <a:xfrm>
            <a:off x="530360" y="1053082"/>
            <a:ext cx="11161058" cy="1077218"/>
          </a:xfrm>
          <a:prstGeom prst="rect">
            <a:avLst/>
          </a:prstGeom>
          <a:noFill/>
        </p:spPr>
        <p:txBody>
          <a:bodyPr wrap="square" rtlCol="0">
            <a:spAutoFit/>
          </a:bodyPr>
          <a:lstStyle/>
          <a:p>
            <a:pPr algn="ctr"/>
            <a:r>
              <a:rPr lang="es-CO" sz="3200" dirty="0" smtClean="0">
                <a:solidFill>
                  <a:schemeClr val="accent4">
                    <a:lumMod val="60000"/>
                    <a:lumOff val="40000"/>
                  </a:schemeClr>
                </a:solidFill>
                <a:latin typeface="Arial Black" panose="020B0A04020102020204" pitchFamily="34" charset="0"/>
              </a:rPr>
              <a:t>¿QUÉ ES EL DERECHO A LA SALUD EN COLOMBIA?</a:t>
            </a:r>
            <a:endParaRPr lang="en-US" sz="3200" dirty="0">
              <a:solidFill>
                <a:schemeClr val="accent4">
                  <a:lumMod val="60000"/>
                  <a:lumOff val="40000"/>
                </a:schemeClr>
              </a:solidFill>
              <a:latin typeface="Arial Black" panose="020B0A04020102020204" pitchFamily="34" charset="0"/>
            </a:endParaRPr>
          </a:p>
        </p:txBody>
      </p:sp>
      <p:pic>
        <p:nvPicPr>
          <p:cNvPr id="2050" name="Picture 2" descr="doctor y paciente 2972168 Vector en Vecteezy"/>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81829" y="2451125"/>
            <a:ext cx="4615406" cy="41090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23097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pic>
        <p:nvPicPr>
          <p:cNvPr id="6" name="Picture 6" descr="Gastrocaribe SAS -"/>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55174" y="208737"/>
            <a:ext cx="2042488" cy="662212"/>
          </a:xfrm>
          <a:prstGeom prst="rect">
            <a:avLst/>
          </a:prstGeom>
          <a:noFill/>
          <a:extLst>
            <a:ext uri="{909E8E84-426E-40DD-AFC4-6F175D3DCCD1}">
              <a14:hiddenFill xmlns:a14="http://schemas.microsoft.com/office/drawing/2010/main">
                <a:solidFill>
                  <a:srgbClr val="FFFFFF"/>
                </a:solidFill>
              </a14:hiddenFill>
            </a:ext>
          </a:extLst>
        </p:spPr>
      </p:pic>
      <p:sp>
        <p:nvSpPr>
          <p:cNvPr id="9" name="Rectángulo 8"/>
          <p:cNvSpPr/>
          <p:nvPr/>
        </p:nvSpPr>
        <p:spPr>
          <a:xfrm>
            <a:off x="360393" y="965079"/>
            <a:ext cx="10921690" cy="954107"/>
          </a:xfrm>
          <a:prstGeom prst="rect">
            <a:avLst/>
          </a:prstGeom>
        </p:spPr>
        <p:txBody>
          <a:bodyPr wrap="square">
            <a:spAutoFit/>
          </a:bodyPr>
          <a:lstStyle/>
          <a:p>
            <a:pPr algn="ctr"/>
            <a:r>
              <a:rPr lang="es-CO" sz="2800" b="1" dirty="0" smtClean="0">
                <a:solidFill>
                  <a:schemeClr val="bg1"/>
                </a:solidFill>
                <a:latin typeface="Arial Black" panose="020B0A04020102020204" pitchFamily="34" charset="0"/>
                <a:ea typeface="Calibri" panose="020F0502020204030204" pitchFamily="34" charset="0"/>
                <a:cs typeface="Times New Roman" panose="02020603050405020304" pitchFamily="18" charset="0"/>
              </a:rPr>
              <a:t>PROMOCIÓN DE LA SALUD Y PREVENCIÓN DE LA ENFERMEDAD</a:t>
            </a:r>
            <a:endParaRPr lang="en-US" sz="2800" dirty="0">
              <a:solidFill>
                <a:schemeClr val="bg1"/>
              </a:solidFill>
              <a:latin typeface="Arial Black" panose="020B0A04020102020204" pitchFamily="34" charset="0"/>
              <a:ea typeface="Calibri" panose="020F0502020204030204" pitchFamily="34" charset="0"/>
              <a:cs typeface="Times New Roman" panose="02020603050405020304" pitchFamily="18" charset="0"/>
            </a:endParaRPr>
          </a:p>
        </p:txBody>
      </p:sp>
      <p:sp>
        <p:nvSpPr>
          <p:cNvPr id="2" name="Rectángulo 1"/>
          <p:cNvSpPr/>
          <p:nvPr/>
        </p:nvSpPr>
        <p:spPr>
          <a:xfrm>
            <a:off x="360393" y="2165901"/>
            <a:ext cx="6096000" cy="1938992"/>
          </a:xfrm>
          <a:prstGeom prst="rect">
            <a:avLst/>
          </a:prstGeom>
        </p:spPr>
        <p:txBody>
          <a:bodyPr>
            <a:spAutoFit/>
          </a:bodyPr>
          <a:lstStyle/>
          <a:p>
            <a:pPr algn="just"/>
            <a:r>
              <a:rPr lang="es-MX" sz="2000" dirty="0" smtClean="0">
                <a:solidFill>
                  <a:schemeClr val="accent4">
                    <a:lumMod val="40000"/>
                    <a:lumOff val="60000"/>
                  </a:schemeClr>
                </a:solidFill>
                <a:latin typeface="Arial" panose="020B0604020202020204" pitchFamily="34" charset="0"/>
                <a:cs typeface="Arial" panose="020B0604020202020204" pitchFamily="34" charset="0"/>
              </a:rPr>
              <a:t>En la promoción de la salud se encuentra el derecho a la participación de la sociedad en la fijación de prioridades en salud y calidad de vida, así como en la toma de decisiones y en la puesta en marcha de estrategias para mejorar el nivel de salud. </a:t>
            </a:r>
            <a:endParaRPr lang="en-US" sz="2000" dirty="0">
              <a:solidFill>
                <a:schemeClr val="accent4">
                  <a:lumMod val="40000"/>
                  <a:lumOff val="60000"/>
                </a:schemeClr>
              </a:solidFill>
              <a:latin typeface="Arial" panose="020B0604020202020204" pitchFamily="34" charset="0"/>
              <a:cs typeface="Arial" panose="020B0604020202020204" pitchFamily="34" charset="0"/>
            </a:endParaRPr>
          </a:p>
        </p:txBody>
      </p:sp>
      <p:sp>
        <p:nvSpPr>
          <p:cNvPr id="10" name="Rectángulo 9"/>
          <p:cNvSpPr/>
          <p:nvPr/>
        </p:nvSpPr>
        <p:spPr>
          <a:xfrm>
            <a:off x="360393" y="4104893"/>
            <a:ext cx="6096000" cy="2246769"/>
          </a:xfrm>
          <a:prstGeom prst="rect">
            <a:avLst/>
          </a:prstGeom>
        </p:spPr>
        <p:txBody>
          <a:bodyPr>
            <a:spAutoFit/>
          </a:bodyPr>
          <a:lstStyle/>
          <a:p>
            <a:pPr algn="just"/>
            <a:r>
              <a:rPr lang="es-MX" sz="2000" dirty="0" smtClean="0">
                <a:solidFill>
                  <a:schemeClr val="accent4">
                    <a:lumMod val="40000"/>
                    <a:lumOff val="60000"/>
                  </a:schemeClr>
                </a:solidFill>
                <a:latin typeface="Arial" panose="020B0604020202020204" pitchFamily="34" charset="0"/>
                <a:cs typeface="Arial" panose="020B0604020202020204" pitchFamily="34" charset="0"/>
              </a:rPr>
              <a:t>La promoción y la prevención son</a:t>
            </a:r>
            <a:r>
              <a:rPr lang="es-MX" sz="2000" b="0" i="0" dirty="0" smtClean="0">
                <a:solidFill>
                  <a:schemeClr val="accent4">
                    <a:lumMod val="40000"/>
                    <a:lumOff val="60000"/>
                  </a:schemeClr>
                </a:solidFill>
                <a:effectLst/>
                <a:latin typeface="Arial" panose="020B0604020202020204" pitchFamily="34" charset="0"/>
                <a:cs typeface="Arial" panose="020B0604020202020204" pitchFamily="34" charset="0"/>
              </a:rPr>
              <a:t> la estrategia para mejorar el bienestar del afiliado, de su familia y de su entorno. Ayudan a conocer cómo iniciar y llevar un estilo de vida saludable y a minimizar los factores de riesgo para la salud. También pretenden evitar que una enfermedad en si misma se inicie o que su evolución llegue a estadios avanzados.</a:t>
            </a:r>
            <a:endParaRPr lang="en-US" sz="2000" dirty="0">
              <a:solidFill>
                <a:schemeClr val="accent4">
                  <a:lumMod val="40000"/>
                  <a:lumOff val="60000"/>
                </a:schemeClr>
              </a:solidFill>
              <a:latin typeface="Arial" panose="020B0604020202020204" pitchFamily="34" charset="0"/>
              <a:cs typeface="Arial" panose="020B0604020202020204" pitchFamily="34" charset="0"/>
            </a:endParaRPr>
          </a:p>
        </p:txBody>
      </p:sp>
      <p:pic>
        <p:nvPicPr>
          <p:cNvPr id="4098" name="Picture 2" descr="Vectores e ilustraciones de Paciente para descargar gratis | Freepi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05239" y="2390392"/>
            <a:ext cx="3969349" cy="3429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102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pic>
        <p:nvPicPr>
          <p:cNvPr id="6" name="Picture 6" descr="Gastrocaribe SAS -"/>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55174" y="208737"/>
            <a:ext cx="2042488" cy="662212"/>
          </a:xfrm>
          <a:prstGeom prst="rect">
            <a:avLst/>
          </a:prstGeom>
          <a:noFill/>
          <a:extLst>
            <a:ext uri="{909E8E84-426E-40DD-AFC4-6F175D3DCCD1}">
              <a14:hiddenFill xmlns:a14="http://schemas.microsoft.com/office/drawing/2010/main">
                <a:solidFill>
                  <a:srgbClr val="FFFFFF"/>
                </a:solidFill>
              </a14:hiddenFill>
            </a:ext>
          </a:extLst>
        </p:spPr>
      </p:pic>
      <p:sp>
        <p:nvSpPr>
          <p:cNvPr id="3" name="Rectángulo 2"/>
          <p:cNvSpPr/>
          <p:nvPr/>
        </p:nvSpPr>
        <p:spPr>
          <a:xfrm>
            <a:off x="131431" y="2086489"/>
            <a:ext cx="5123329" cy="1631216"/>
          </a:xfrm>
          <a:prstGeom prst="rect">
            <a:avLst/>
          </a:prstGeom>
        </p:spPr>
        <p:txBody>
          <a:bodyPr wrap="square">
            <a:spAutoFit/>
          </a:bodyPr>
          <a:lstStyle/>
          <a:p>
            <a:pPr algn="just"/>
            <a:r>
              <a:rPr lang="es-CO" sz="2000" dirty="0">
                <a:solidFill>
                  <a:schemeClr val="bg1"/>
                </a:solidFill>
                <a:ea typeface="Calibri" panose="020F0502020204030204" pitchFamily="34" charset="0"/>
              </a:rPr>
              <a:t>Proceso para proporcionar a las poblaciones los medios necesarios para mejorar la salud y ejercer un mayor control sobre la misma, mediante la intervención de los determinantes de la salud y la reducción de la inequidad</a:t>
            </a:r>
            <a:endParaRPr lang="en-US" sz="2000" dirty="0"/>
          </a:p>
        </p:txBody>
      </p:sp>
      <p:sp>
        <p:nvSpPr>
          <p:cNvPr id="4" name="Rectángulo 3"/>
          <p:cNvSpPr/>
          <p:nvPr/>
        </p:nvSpPr>
        <p:spPr>
          <a:xfrm>
            <a:off x="6862482" y="2086489"/>
            <a:ext cx="4905136" cy="1508105"/>
          </a:xfrm>
          <a:prstGeom prst="rect">
            <a:avLst/>
          </a:prstGeom>
        </p:spPr>
        <p:txBody>
          <a:bodyPr wrap="square">
            <a:spAutoFit/>
          </a:bodyPr>
          <a:lstStyle/>
          <a:p>
            <a:pPr algn="just"/>
            <a:r>
              <a:rPr lang="es-CO" dirty="0">
                <a:solidFill>
                  <a:schemeClr val="bg1"/>
                </a:solidFill>
                <a:latin typeface="Arial" panose="020B0604020202020204" pitchFamily="34" charset="0"/>
                <a:ea typeface="Calibri" panose="020F0502020204030204" pitchFamily="34" charset="0"/>
                <a:cs typeface="Arial" panose="020B0604020202020204" pitchFamily="34" charset="0"/>
              </a:rPr>
              <a:t>Abarca las medidas destinadas no solamente a prevenir la aparición de la enfermedad, tales como la reducción de los </a:t>
            </a:r>
            <a:r>
              <a:rPr lang="es-CO" sz="2000" dirty="0">
                <a:solidFill>
                  <a:schemeClr val="bg1"/>
                </a:solidFill>
                <a:latin typeface="+mj-lt"/>
                <a:ea typeface="Calibri" panose="020F0502020204030204" pitchFamily="34" charset="0"/>
                <a:cs typeface="Arial" panose="020B0604020202020204" pitchFamily="34" charset="0"/>
              </a:rPr>
              <a:t>factores</a:t>
            </a:r>
            <a:r>
              <a:rPr lang="es-CO" dirty="0">
                <a:solidFill>
                  <a:schemeClr val="bg1"/>
                </a:solidFill>
                <a:latin typeface="Arial" panose="020B0604020202020204" pitchFamily="34" charset="0"/>
                <a:ea typeface="Calibri" panose="020F0502020204030204" pitchFamily="34" charset="0"/>
                <a:cs typeface="Arial" panose="020B0604020202020204" pitchFamily="34" charset="0"/>
              </a:rPr>
              <a:t> de riesgo, sino también a detener su avance y atenuar sus consecuencias una vez establecida</a:t>
            </a:r>
            <a:endParaRPr lang="en-US" dirty="0">
              <a:latin typeface="Arial" panose="020B0604020202020204" pitchFamily="34" charset="0"/>
              <a:cs typeface="Arial" panose="020B0604020202020204" pitchFamily="34" charset="0"/>
            </a:endParaRPr>
          </a:p>
        </p:txBody>
      </p:sp>
      <p:sp>
        <p:nvSpPr>
          <p:cNvPr id="11" name="CuadroTexto 10"/>
          <p:cNvSpPr txBox="1"/>
          <p:nvPr/>
        </p:nvSpPr>
        <p:spPr>
          <a:xfrm>
            <a:off x="0" y="1036615"/>
            <a:ext cx="4796849" cy="400110"/>
          </a:xfrm>
          <a:prstGeom prst="rect">
            <a:avLst/>
          </a:prstGeom>
          <a:noFill/>
        </p:spPr>
        <p:txBody>
          <a:bodyPr wrap="square" rtlCol="0">
            <a:spAutoFit/>
          </a:bodyPr>
          <a:lstStyle/>
          <a:p>
            <a:pPr algn="ctr"/>
            <a:r>
              <a:rPr lang="es-CO" sz="2000" dirty="0" smtClean="0">
                <a:solidFill>
                  <a:schemeClr val="accent4">
                    <a:lumMod val="60000"/>
                    <a:lumOff val="40000"/>
                  </a:schemeClr>
                </a:solidFill>
                <a:latin typeface="Arial Black" panose="020B0A04020102020204" pitchFamily="34" charset="0"/>
              </a:rPr>
              <a:t>PROMOCIÓN DE LA SALUD</a:t>
            </a:r>
            <a:endParaRPr lang="en-US" sz="2000" dirty="0">
              <a:solidFill>
                <a:schemeClr val="accent4">
                  <a:lumMod val="60000"/>
                  <a:lumOff val="40000"/>
                </a:schemeClr>
              </a:solidFill>
              <a:latin typeface="Arial Black" panose="020B0A04020102020204" pitchFamily="34" charset="0"/>
            </a:endParaRPr>
          </a:p>
        </p:txBody>
      </p:sp>
      <p:sp>
        <p:nvSpPr>
          <p:cNvPr id="12" name="CuadroTexto 11"/>
          <p:cNvSpPr txBox="1"/>
          <p:nvPr/>
        </p:nvSpPr>
        <p:spPr>
          <a:xfrm>
            <a:off x="6229029" y="1036615"/>
            <a:ext cx="5407158" cy="400110"/>
          </a:xfrm>
          <a:prstGeom prst="rect">
            <a:avLst/>
          </a:prstGeom>
          <a:noFill/>
        </p:spPr>
        <p:txBody>
          <a:bodyPr wrap="square" rtlCol="0">
            <a:spAutoFit/>
          </a:bodyPr>
          <a:lstStyle/>
          <a:p>
            <a:pPr algn="ctr"/>
            <a:r>
              <a:rPr lang="es-CO" sz="2000" dirty="0" smtClean="0">
                <a:solidFill>
                  <a:schemeClr val="accent4">
                    <a:lumMod val="60000"/>
                    <a:lumOff val="40000"/>
                  </a:schemeClr>
                </a:solidFill>
                <a:latin typeface="Arial Black" panose="020B0A04020102020204" pitchFamily="34" charset="0"/>
              </a:rPr>
              <a:t>PREVENCIÓN DE LA ENFERMEDAD</a:t>
            </a:r>
            <a:endParaRPr lang="en-US" sz="2000" dirty="0">
              <a:solidFill>
                <a:schemeClr val="accent4">
                  <a:lumMod val="60000"/>
                  <a:lumOff val="40000"/>
                </a:schemeClr>
              </a:solidFill>
              <a:latin typeface="Arial Black" panose="020B0A04020102020204" pitchFamily="34" charset="0"/>
            </a:endParaRPr>
          </a:p>
        </p:txBody>
      </p:sp>
      <p:sp>
        <p:nvSpPr>
          <p:cNvPr id="5" name="Flecha abajo 4"/>
          <p:cNvSpPr/>
          <p:nvPr/>
        </p:nvSpPr>
        <p:spPr>
          <a:xfrm>
            <a:off x="2151529" y="1613048"/>
            <a:ext cx="726142" cy="569147"/>
          </a:xfrm>
          <a:prstGeom prst="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lecha abajo 12"/>
          <p:cNvSpPr/>
          <p:nvPr/>
        </p:nvSpPr>
        <p:spPr>
          <a:xfrm>
            <a:off x="8866093" y="1517342"/>
            <a:ext cx="726142" cy="569147"/>
          </a:xfrm>
          <a:prstGeom prst="downArrow">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122" name="Picture 2" descr="La Doctora Está Haciendo Un Examen Físico De Un Paciente Ilustración del  Vector - Ilustración de paciente, ciencia: 20932503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2235" y="3717705"/>
            <a:ext cx="7620000" cy="30419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368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pic>
        <p:nvPicPr>
          <p:cNvPr id="6" name="Picture 6" descr="Gastrocaribe SAS -"/>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55174" y="208737"/>
            <a:ext cx="2042488" cy="662212"/>
          </a:xfrm>
          <a:prstGeom prst="rect">
            <a:avLst/>
          </a:prstGeom>
          <a:noFill/>
          <a:extLst>
            <a:ext uri="{909E8E84-426E-40DD-AFC4-6F175D3DCCD1}">
              <a14:hiddenFill xmlns:a14="http://schemas.microsoft.com/office/drawing/2010/main">
                <a:solidFill>
                  <a:srgbClr val="FFFFFF"/>
                </a:solidFill>
              </a14:hiddenFill>
            </a:ext>
          </a:extLst>
        </p:spPr>
      </p:pic>
      <p:pic>
        <p:nvPicPr>
          <p:cNvPr id="10" name="Imagen 9"/>
          <p:cNvPicPr/>
          <p:nvPr/>
        </p:nvPicPr>
        <p:blipFill rotWithShape="1">
          <a:blip r:embed="rId3"/>
          <a:srcRect l="30380" t="30488" r="9369" b="16986"/>
          <a:stretch/>
        </p:blipFill>
        <p:spPr bwMode="auto">
          <a:xfrm>
            <a:off x="1088412" y="1128330"/>
            <a:ext cx="9776011" cy="4026372"/>
          </a:xfrm>
          <a:prstGeom prst="rect">
            <a:avLst/>
          </a:prstGeom>
          <a:ln>
            <a:noFill/>
          </a:ln>
          <a:extLst>
            <a:ext uri="{53640926-AAD7-44D8-BBD7-CCE9431645EC}">
              <a14:shadowObscured xmlns:a14="http://schemas.microsoft.com/office/drawing/2010/main"/>
            </a:ext>
          </a:extLst>
        </p:spPr>
      </p:pic>
      <p:sp>
        <p:nvSpPr>
          <p:cNvPr id="14" name="Rectángulo 13"/>
          <p:cNvSpPr/>
          <p:nvPr/>
        </p:nvSpPr>
        <p:spPr>
          <a:xfrm>
            <a:off x="1264705" y="5280983"/>
            <a:ext cx="9599718" cy="1446550"/>
          </a:xfrm>
          <a:prstGeom prst="rect">
            <a:avLst/>
          </a:prstGeom>
        </p:spPr>
        <p:txBody>
          <a:bodyPr wrap="square">
            <a:spAutoFit/>
          </a:bodyPr>
          <a:lstStyle/>
          <a:p>
            <a:pPr algn="ctr"/>
            <a:r>
              <a:rPr lang="es-CO" sz="4400" b="1" dirty="0" smtClean="0">
                <a:solidFill>
                  <a:schemeClr val="accent4">
                    <a:lumMod val="60000"/>
                    <a:lumOff val="40000"/>
                  </a:schemeClr>
                </a:solidFill>
              </a:rPr>
              <a:t>¿Qué se incluye en la promoción y prevención de la salud?</a:t>
            </a:r>
            <a:endParaRPr lang="en-US" sz="4400" b="1" dirty="0">
              <a:solidFill>
                <a:schemeClr val="accent4">
                  <a:lumMod val="60000"/>
                  <a:lumOff val="40000"/>
                </a:schemeClr>
              </a:solidFill>
            </a:endParaRPr>
          </a:p>
        </p:txBody>
      </p:sp>
    </p:spTree>
    <p:extLst>
      <p:ext uri="{BB962C8B-B14F-4D97-AF65-F5344CB8AC3E}">
        <p14:creationId xmlns:p14="http://schemas.microsoft.com/office/powerpoint/2010/main" val="3340147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Shape 608"/>
        <p:cNvGrpSpPr/>
        <p:nvPr/>
      </p:nvGrpSpPr>
      <p:grpSpPr>
        <a:xfrm>
          <a:off x="0" y="0"/>
          <a:ext cx="0" cy="0"/>
          <a:chOff x="0" y="0"/>
          <a:chExt cx="0" cy="0"/>
        </a:xfrm>
      </p:grpSpPr>
      <p:sp>
        <p:nvSpPr>
          <p:cNvPr id="43" name="Rectángulo 42"/>
          <p:cNvSpPr/>
          <p:nvPr/>
        </p:nvSpPr>
        <p:spPr>
          <a:xfrm>
            <a:off x="1203247" y="192275"/>
            <a:ext cx="9239499" cy="666786"/>
          </a:xfrm>
          <a:prstGeom prst="rect">
            <a:avLst/>
          </a:prstGeom>
        </p:spPr>
        <p:txBody>
          <a:bodyPr wrap="square">
            <a:spAutoFit/>
          </a:bodyPr>
          <a:lstStyle/>
          <a:p>
            <a:pPr algn="ctr"/>
            <a:r>
              <a:rPr lang="es-CO" sz="3733" b="1" dirty="0">
                <a:solidFill>
                  <a:schemeClr val="accent4">
                    <a:lumMod val="60000"/>
                    <a:lumOff val="40000"/>
                  </a:schemeClr>
                </a:solidFill>
                <a:latin typeface="Arial Black" panose="020B0A04020102020204" pitchFamily="34" charset="0"/>
              </a:rPr>
              <a:t>¿A quién va dirigido?</a:t>
            </a:r>
            <a:endParaRPr lang="en-US" sz="3733" b="1" dirty="0">
              <a:solidFill>
                <a:schemeClr val="accent4">
                  <a:lumMod val="60000"/>
                  <a:lumOff val="40000"/>
                </a:schemeClr>
              </a:solidFill>
              <a:latin typeface="Arial Black" panose="020B0A04020102020204" pitchFamily="34" charset="0"/>
            </a:endParaRPr>
          </a:p>
        </p:txBody>
      </p:sp>
      <p:sp>
        <p:nvSpPr>
          <p:cNvPr id="48" name="Rectángulo 47"/>
          <p:cNvSpPr/>
          <p:nvPr/>
        </p:nvSpPr>
        <p:spPr>
          <a:xfrm>
            <a:off x="518357" y="1213255"/>
            <a:ext cx="4259001" cy="1241237"/>
          </a:xfrm>
          <a:prstGeom prst="rect">
            <a:avLst/>
          </a:prstGeom>
        </p:spPr>
        <p:txBody>
          <a:bodyPr wrap="square">
            <a:spAutoFit/>
          </a:bodyPr>
          <a:lstStyle/>
          <a:p>
            <a:pPr algn="ctr"/>
            <a:r>
              <a:rPr lang="es-CO" sz="3733" b="1" dirty="0">
                <a:solidFill>
                  <a:schemeClr val="accent4">
                    <a:lumMod val="60000"/>
                    <a:lumOff val="40000"/>
                  </a:schemeClr>
                </a:solidFill>
              </a:rPr>
              <a:t>PREVENCIÓN </a:t>
            </a:r>
          </a:p>
          <a:p>
            <a:pPr algn="ctr"/>
            <a:r>
              <a:rPr lang="es-CO" sz="3733" b="1" dirty="0">
                <a:solidFill>
                  <a:schemeClr val="accent4">
                    <a:lumMod val="60000"/>
                    <a:lumOff val="40000"/>
                  </a:schemeClr>
                </a:solidFill>
              </a:rPr>
              <a:t>DE LA ENFERMEDAD</a:t>
            </a:r>
            <a:endParaRPr lang="en-US" sz="3733" b="1" dirty="0">
              <a:solidFill>
                <a:schemeClr val="accent4">
                  <a:lumMod val="60000"/>
                  <a:lumOff val="40000"/>
                </a:schemeClr>
              </a:solidFill>
            </a:endParaRPr>
          </a:p>
        </p:txBody>
      </p:sp>
      <p:sp>
        <p:nvSpPr>
          <p:cNvPr id="50" name="Rectángulo 49"/>
          <p:cNvSpPr/>
          <p:nvPr/>
        </p:nvSpPr>
        <p:spPr>
          <a:xfrm>
            <a:off x="7301753" y="1114469"/>
            <a:ext cx="4890247" cy="1200329"/>
          </a:xfrm>
          <a:prstGeom prst="rect">
            <a:avLst/>
          </a:prstGeom>
        </p:spPr>
        <p:txBody>
          <a:bodyPr wrap="square">
            <a:spAutoFit/>
          </a:bodyPr>
          <a:lstStyle/>
          <a:p>
            <a:pPr algn="ctr"/>
            <a:r>
              <a:rPr lang="es-CO" sz="3600" b="1" dirty="0">
                <a:solidFill>
                  <a:schemeClr val="accent4">
                    <a:lumMod val="60000"/>
                    <a:lumOff val="40000"/>
                  </a:schemeClr>
                </a:solidFill>
              </a:rPr>
              <a:t>PROMOCIÓN</a:t>
            </a:r>
          </a:p>
          <a:p>
            <a:pPr algn="ctr"/>
            <a:r>
              <a:rPr lang="es-CO" sz="3600" b="1" dirty="0">
                <a:solidFill>
                  <a:schemeClr val="accent4">
                    <a:lumMod val="60000"/>
                    <a:lumOff val="40000"/>
                  </a:schemeClr>
                </a:solidFill>
              </a:rPr>
              <a:t>DE LA </a:t>
            </a:r>
            <a:r>
              <a:rPr lang="es-CO" sz="3600" b="1" dirty="0" smtClean="0">
                <a:solidFill>
                  <a:schemeClr val="accent4">
                    <a:lumMod val="60000"/>
                    <a:lumOff val="40000"/>
                  </a:schemeClr>
                </a:solidFill>
              </a:rPr>
              <a:t>SALUD</a:t>
            </a:r>
            <a:endParaRPr lang="en-US" sz="3600" b="1" dirty="0">
              <a:solidFill>
                <a:schemeClr val="accent4">
                  <a:lumMod val="60000"/>
                  <a:lumOff val="40000"/>
                </a:schemeClr>
              </a:solidFill>
            </a:endParaRPr>
          </a:p>
        </p:txBody>
      </p:sp>
      <p:sp>
        <p:nvSpPr>
          <p:cNvPr id="7" name="CuadroTexto 6"/>
          <p:cNvSpPr txBox="1"/>
          <p:nvPr/>
        </p:nvSpPr>
        <p:spPr>
          <a:xfrm>
            <a:off x="180517" y="2365005"/>
            <a:ext cx="4354217" cy="3970318"/>
          </a:xfrm>
          <a:prstGeom prst="rect">
            <a:avLst/>
          </a:prstGeom>
          <a:noFill/>
        </p:spPr>
        <p:txBody>
          <a:bodyPr wrap="square" rtlCol="0">
            <a:spAutoFit/>
          </a:bodyPr>
          <a:lstStyle/>
          <a:p>
            <a:pPr marL="380990" indent="-380990">
              <a:lnSpc>
                <a:spcPct val="150000"/>
              </a:lnSpc>
              <a:buFontTx/>
              <a:buChar char="-"/>
            </a:pPr>
            <a:r>
              <a:rPr lang="es-CO" sz="2400" b="1" dirty="0">
                <a:solidFill>
                  <a:schemeClr val="bg1"/>
                </a:solidFill>
              </a:rPr>
              <a:t>Primaria: Individuos y grupos en riesgo</a:t>
            </a:r>
          </a:p>
          <a:p>
            <a:pPr marL="380990" indent="-380990">
              <a:lnSpc>
                <a:spcPct val="150000"/>
              </a:lnSpc>
              <a:buFontTx/>
              <a:buChar char="-"/>
            </a:pPr>
            <a:r>
              <a:rPr lang="es-CO" sz="2400" b="1" dirty="0">
                <a:solidFill>
                  <a:schemeClr val="bg1"/>
                </a:solidFill>
              </a:rPr>
              <a:t>Secundaria: individuos y grupos posiblemente enfermos</a:t>
            </a:r>
          </a:p>
          <a:p>
            <a:pPr marL="380990" indent="-380990">
              <a:lnSpc>
                <a:spcPct val="150000"/>
              </a:lnSpc>
              <a:buFontTx/>
              <a:buChar char="-"/>
            </a:pPr>
            <a:r>
              <a:rPr lang="es-CO" sz="2400" b="1" dirty="0">
                <a:solidFill>
                  <a:schemeClr val="bg1"/>
                </a:solidFill>
              </a:rPr>
              <a:t>Terciaria: enfermos en riesgos de complicaciones y muerte </a:t>
            </a:r>
            <a:endParaRPr lang="en-US" sz="2400" b="1" dirty="0">
              <a:solidFill>
                <a:schemeClr val="bg1"/>
              </a:solidFill>
            </a:endParaRPr>
          </a:p>
        </p:txBody>
      </p:sp>
      <p:sp>
        <p:nvSpPr>
          <p:cNvPr id="52" name="CuadroTexto 51"/>
          <p:cNvSpPr txBox="1"/>
          <p:nvPr/>
        </p:nvSpPr>
        <p:spPr>
          <a:xfrm>
            <a:off x="7837783" y="2215329"/>
            <a:ext cx="4354217" cy="3970318"/>
          </a:xfrm>
          <a:prstGeom prst="rect">
            <a:avLst/>
          </a:prstGeom>
          <a:noFill/>
        </p:spPr>
        <p:txBody>
          <a:bodyPr wrap="square" rtlCol="0">
            <a:spAutoFit/>
          </a:bodyPr>
          <a:lstStyle/>
          <a:p>
            <a:pPr marL="380990" indent="-380990">
              <a:lnSpc>
                <a:spcPct val="150000"/>
              </a:lnSpc>
              <a:buFontTx/>
              <a:buChar char="-"/>
            </a:pPr>
            <a:r>
              <a:rPr lang="es-CO" sz="2400" b="1" dirty="0">
                <a:solidFill>
                  <a:schemeClr val="bg1"/>
                </a:solidFill>
              </a:rPr>
              <a:t>Población general. Comunidades </a:t>
            </a:r>
          </a:p>
          <a:p>
            <a:pPr marL="380990" indent="-380990">
              <a:lnSpc>
                <a:spcPct val="150000"/>
              </a:lnSpc>
              <a:buFontTx/>
              <a:buChar char="-"/>
            </a:pPr>
            <a:r>
              <a:rPr lang="es-CO" sz="2400" b="1" dirty="0">
                <a:solidFill>
                  <a:schemeClr val="bg1"/>
                </a:solidFill>
              </a:rPr>
              <a:t>Grupos específicos. (Niños, Mujeres, Etnias, etc.)</a:t>
            </a:r>
          </a:p>
          <a:p>
            <a:pPr marL="380990" indent="-380990">
              <a:lnSpc>
                <a:spcPct val="150000"/>
              </a:lnSpc>
              <a:buFontTx/>
              <a:buChar char="-"/>
            </a:pPr>
            <a:r>
              <a:rPr lang="es-CO" sz="2400" b="1" dirty="0">
                <a:solidFill>
                  <a:schemeClr val="bg1"/>
                </a:solidFill>
              </a:rPr>
              <a:t>Situaciones causales, ejemplo: analfabetismo, exclusión social.</a:t>
            </a:r>
            <a:endParaRPr lang="en-US" sz="2400" b="1" dirty="0">
              <a:solidFill>
                <a:schemeClr val="bg1"/>
              </a:solidFill>
            </a:endParaRPr>
          </a:p>
        </p:txBody>
      </p:sp>
      <p:pic>
        <p:nvPicPr>
          <p:cNvPr id="44" name="Picture 6" descr="Gastrocaribe SAS -"/>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016938" y="6335323"/>
            <a:ext cx="1612116" cy="522677"/>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Ilustración de Examen Médico Médico Médico Paciente Carácter Médico  Examinando La Salud En El Conjunto De Ilustración De Consultorio Clínico  Profesional De Relación Médicopaciente Con Niños Mujer Aislada En Origen  Blanco y"/>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17969" y="2365005"/>
            <a:ext cx="3179203" cy="31792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94058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Shape 1184"/>
        <p:cNvGrpSpPr/>
        <p:nvPr/>
      </p:nvGrpSpPr>
      <p:grpSpPr>
        <a:xfrm>
          <a:off x="0" y="0"/>
          <a:ext cx="0" cy="0"/>
          <a:chOff x="0" y="0"/>
          <a:chExt cx="0" cy="0"/>
        </a:xfrm>
      </p:grpSpPr>
      <p:sp>
        <p:nvSpPr>
          <p:cNvPr id="1185" name="Google Shape;1185;p49"/>
          <p:cNvSpPr/>
          <p:nvPr/>
        </p:nvSpPr>
        <p:spPr>
          <a:xfrm>
            <a:off x="4265998" y="2023017"/>
            <a:ext cx="3119535" cy="855600"/>
          </a:xfrm>
          <a:prstGeom prst="wedgeRectCallout">
            <a:avLst>
              <a:gd name="adj1" fmla="val -54815"/>
              <a:gd name="adj2" fmla="val -11980"/>
            </a:avLst>
          </a:prstGeom>
          <a:noFill/>
          <a:ln w="19050"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endParaRPr sz="2400">
              <a:solidFill>
                <a:schemeClr val="bg1"/>
              </a:solidFill>
            </a:endParaRPr>
          </a:p>
        </p:txBody>
      </p:sp>
      <p:sp>
        <p:nvSpPr>
          <p:cNvPr id="1186" name="Google Shape;1186;p49"/>
          <p:cNvSpPr/>
          <p:nvPr/>
        </p:nvSpPr>
        <p:spPr>
          <a:xfrm>
            <a:off x="4265998" y="3430168"/>
            <a:ext cx="3119535" cy="855600"/>
          </a:xfrm>
          <a:prstGeom prst="wedgeRectCallout">
            <a:avLst>
              <a:gd name="adj1" fmla="val -54995"/>
              <a:gd name="adj2" fmla="val -22187"/>
            </a:avLst>
          </a:prstGeom>
          <a:noFill/>
          <a:ln w="19050"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endParaRPr sz="2400">
              <a:solidFill>
                <a:schemeClr val="bg1"/>
              </a:solidFill>
            </a:endParaRPr>
          </a:p>
        </p:txBody>
      </p:sp>
      <p:sp>
        <p:nvSpPr>
          <p:cNvPr id="1187" name="Google Shape;1187;p49"/>
          <p:cNvSpPr/>
          <p:nvPr/>
        </p:nvSpPr>
        <p:spPr>
          <a:xfrm rot="10800000" flipH="1">
            <a:off x="4265998" y="4835417"/>
            <a:ext cx="3119535" cy="855600"/>
          </a:xfrm>
          <a:prstGeom prst="wedgeRectCallout">
            <a:avLst>
              <a:gd name="adj1" fmla="val -54973"/>
              <a:gd name="adj2" fmla="val 31007"/>
            </a:avLst>
          </a:prstGeom>
          <a:noFill/>
          <a:ln w="19050"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endParaRPr sz="2400">
              <a:solidFill>
                <a:schemeClr val="bg1"/>
              </a:solidFill>
            </a:endParaRPr>
          </a:p>
        </p:txBody>
      </p:sp>
      <p:sp>
        <p:nvSpPr>
          <p:cNvPr id="63" name="Google Shape;1185;p49"/>
          <p:cNvSpPr/>
          <p:nvPr/>
        </p:nvSpPr>
        <p:spPr>
          <a:xfrm>
            <a:off x="8508594" y="2023017"/>
            <a:ext cx="3119535" cy="855600"/>
          </a:xfrm>
          <a:prstGeom prst="wedgeRectCallout">
            <a:avLst>
              <a:gd name="adj1" fmla="val -54815"/>
              <a:gd name="adj2" fmla="val -11980"/>
            </a:avLst>
          </a:prstGeom>
          <a:noFill/>
          <a:ln w="19050"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endParaRPr sz="2400">
              <a:solidFill>
                <a:schemeClr val="bg1"/>
              </a:solidFill>
            </a:endParaRPr>
          </a:p>
        </p:txBody>
      </p:sp>
      <p:sp>
        <p:nvSpPr>
          <p:cNvPr id="64" name="Google Shape;1186;p49"/>
          <p:cNvSpPr/>
          <p:nvPr/>
        </p:nvSpPr>
        <p:spPr>
          <a:xfrm>
            <a:off x="8508594" y="3430168"/>
            <a:ext cx="3119535" cy="855600"/>
          </a:xfrm>
          <a:prstGeom prst="wedgeRectCallout">
            <a:avLst>
              <a:gd name="adj1" fmla="val -54995"/>
              <a:gd name="adj2" fmla="val -22187"/>
            </a:avLst>
          </a:prstGeom>
          <a:noFill/>
          <a:ln w="19050"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endParaRPr sz="2400">
              <a:solidFill>
                <a:schemeClr val="bg1"/>
              </a:solidFill>
            </a:endParaRPr>
          </a:p>
        </p:txBody>
      </p:sp>
      <p:sp>
        <p:nvSpPr>
          <p:cNvPr id="65" name="Google Shape;1187;p49"/>
          <p:cNvSpPr/>
          <p:nvPr/>
        </p:nvSpPr>
        <p:spPr>
          <a:xfrm rot="10800000" flipH="1">
            <a:off x="8508594" y="4835417"/>
            <a:ext cx="3119535" cy="855600"/>
          </a:xfrm>
          <a:prstGeom prst="wedgeRectCallout">
            <a:avLst>
              <a:gd name="adj1" fmla="val -54973"/>
              <a:gd name="adj2" fmla="val 31007"/>
            </a:avLst>
          </a:prstGeom>
          <a:noFill/>
          <a:ln w="19050" cap="flat" cmpd="sng">
            <a:solidFill>
              <a:schemeClr val="dk1"/>
            </a:solidFill>
            <a:prstDash val="solid"/>
            <a:round/>
            <a:headEnd type="none" w="sm" len="sm"/>
            <a:tailEnd type="none" w="sm" len="sm"/>
          </a:ln>
        </p:spPr>
        <p:txBody>
          <a:bodyPr spcFirstLastPara="1" wrap="square" lIns="121900" tIns="121900" rIns="121900" bIns="121900" anchor="ctr" anchorCtr="0">
            <a:noAutofit/>
          </a:bodyPr>
          <a:lstStyle/>
          <a:p>
            <a:endParaRPr sz="2400">
              <a:solidFill>
                <a:schemeClr val="bg1"/>
              </a:solidFill>
            </a:endParaRPr>
          </a:p>
        </p:txBody>
      </p:sp>
      <p:sp>
        <p:nvSpPr>
          <p:cNvPr id="66" name="Rectángulo 65"/>
          <p:cNvSpPr/>
          <p:nvPr/>
        </p:nvSpPr>
        <p:spPr>
          <a:xfrm>
            <a:off x="3548913" y="1061334"/>
            <a:ext cx="4259001" cy="913199"/>
          </a:xfrm>
          <a:prstGeom prst="rect">
            <a:avLst/>
          </a:prstGeom>
        </p:spPr>
        <p:txBody>
          <a:bodyPr wrap="square">
            <a:spAutoFit/>
          </a:bodyPr>
          <a:lstStyle/>
          <a:p>
            <a:pPr algn="ctr"/>
            <a:r>
              <a:rPr lang="es-CO" sz="2667" b="1" dirty="0">
                <a:solidFill>
                  <a:schemeClr val="accent4">
                    <a:lumMod val="60000"/>
                    <a:lumOff val="40000"/>
                  </a:schemeClr>
                </a:solidFill>
              </a:rPr>
              <a:t>PREVENCIÓN </a:t>
            </a:r>
          </a:p>
          <a:p>
            <a:pPr algn="ctr"/>
            <a:r>
              <a:rPr lang="es-CO" sz="2667" b="1" dirty="0">
                <a:solidFill>
                  <a:schemeClr val="accent4">
                    <a:lumMod val="60000"/>
                    <a:lumOff val="40000"/>
                  </a:schemeClr>
                </a:solidFill>
              </a:rPr>
              <a:t>DE LA ENFERMEDAD</a:t>
            </a:r>
            <a:endParaRPr lang="en-US" sz="2667" b="1" dirty="0">
              <a:solidFill>
                <a:schemeClr val="accent4">
                  <a:lumMod val="60000"/>
                  <a:lumOff val="40000"/>
                </a:schemeClr>
              </a:solidFill>
            </a:endParaRPr>
          </a:p>
        </p:txBody>
      </p:sp>
      <p:sp>
        <p:nvSpPr>
          <p:cNvPr id="67" name="Rectángulo 66"/>
          <p:cNvSpPr/>
          <p:nvPr/>
        </p:nvSpPr>
        <p:spPr>
          <a:xfrm>
            <a:off x="7938860" y="999543"/>
            <a:ext cx="4259001" cy="913199"/>
          </a:xfrm>
          <a:prstGeom prst="rect">
            <a:avLst/>
          </a:prstGeom>
        </p:spPr>
        <p:txBody>
          <a:bodyPr wrap="square">
            <a:spAutoFit/>
          </a:bodyPr>
          <a:lstStyle/>
          <a:p>
            <a:pPr algn="ctr"/>
            <a:r>
              <a:rPr lang="es-CO" sz="2667" b="1" dirty="0">
                <a:solidFill>
                  <a:schemeClr val="accent4">
                    <a:lumMod val="60000"/>
                    <a:lumOff val="40000"/>
                  </a:schemeClr>
                </a:solidFill>
              </a:rPr>
              <a:t>PROMOCIÓN</a:t>
            </a:r>
          </a:p>
          <a:p>
            <a:pPr algn="ctr"/>
            <a:r>
              <a:rPr lang="es-CO" sz="2667" b="1" dirty="0">
                <a:solidFill>
                  <a:schemeClr val="accent4">
                    <a:lumMod val="60000"/>
                    <a:lumOff val="40000"/>
                  </a:schemeClr>
                </a:solidFill>
              </a:rPr>
              <a:t>DE LA SALUD</a:t>
            </a:r>
            <a:endParaRPr lang="en-US" sz="2667" b="1" dirty="0">
              <a:solidFill>
                <a:schemeClr val="accent4">
                  <a:lumMod val="60000"/>
                  <a:lumOff val="40000"/>
                </a:schemeClr>
              </a:solidFill>
            </a:endParaRPr>
          </a:p>
        </p:txBody>
      </p:sp>
      <p:sp>
        <p:nvSpPr>
          <p:cNvPr id="68" name="Rectángulo 67"/>
          <p:cNvSpPr/>
          <p:nvPr/>
        </p:nvSpPr>
        <p:spPr>
          <a:xfrm>
            <a:off x="1344857" y="176179"/>
            <a:ext cx="9971691" cy="584775"/>
          </a:xfrm>
          <a:prstGeom prst="rect">
            <a:avLst/>
          </a:prstGeom>
        </p:spPr>
        <p:txBody>
          <a:bodyPr wrap="square">
            <a:spAutoFit/>
          </a:bodyPr>
          <a:lstStyle/>
          <a:p>
            <a:pPr algn="ctr"/>
            <a:r>
              <a:rPr lang="es-CO" sz="3200" b="1" dirty="0">
                <a:solidFill>
                  <a:schemeClr val="accent4">
                    <a:lumMod val="60000"/>
                    <a:lumOff val="40000"/>
                  </a:schemeClr>
                </a:solidFill>
                <a:latin typeface="Arial Black" panose="020B0A04020102020204" pitchFamily="34" charset="0"/>
              </a:rPr>
              <a:t>¿Cuáles son los roles de los interventores?</a:t>
            </a:r>
            <a:endParaRPr lang="en-US" sz="3200" b="1" dirty="0">
              <a:solidFill>
                <a:schemeClr val="accent4">
                  <a:lumMod val="60000"/>
                  <a:lumOff val="40000"/>
                </a:schemeClr>
              </a:solidFill>
              <a:latin typeface="Arial Black" panose="020B0A04020102020204" pitchFamily="34" charset="0"/>
            </a:endParaRPr>
          </a:p>
        </p:txBody>
      </p:sp>
      <p:sp>
        <p:nvSpPr>
          <p:cNvPr id="9" name="Rectángulo 8"/>
          <p:cNvSpPr/>
          <p:nvPr/>
        </p:nvSpPr>
        <p:spPr>
          <a:xfrm>
            <a:off x="4376453" y="2084097"/>
            <a:ext cx="2941703" cy="707886"/>
          </a:xfrm>
          <a:prstGeom prst="rect">
            <a:avLst/>
          </a:prstGeom>
        </p:spPr>
        <p:txBody>
          <a:bodyPr wrap="none">
            <a:spAutoFit/>
          </a:bodyPr>
          <a:lstStyle/>
          <a:p>
            <a:pPr algn="ctr"/>
            <a:r>
              <a:rPr lang="es-CO" sz="2000" b="1" dirty="0">
                <a:solidFill>
                  <a:schemeClr val="bg1"/>
                </a:solidFill>
              </a:rPr>
              <a:t>Primaria: información y </a:t>
            </a:r>
          </a:p>
          <a:p>
            <a:pPr algn="ctr"/>
            <a:r>
              <a:rPr lang="es-CO" sz="2000" b="1" dirty="0">
                <a:solidFill>
                  <a:schemeClr val="bg1"/>
                </a:solidFill>
              </a:rPr>
              <a:t>Educación a la comunidad</a:t>
            </a:r>
            <a:endParaRPr lang="en-US" sz="2000" dirty="0">
              <a:solidFill>
                <a:schemeClr val="bg1"/>
              </a:solidFill>
            </a:endParaRPr>
          </a:p>
        </p:txBody>
      </p:sp>
      <p:sp>
        <p:nvSpPr>
          <p:cNvPr id="70" name="Rectángulo 69"/>
          <p:cNvSpPr/>
          <p:nvPr/>
        </p:nvSpPr>
        <p:spPr>
          <a:xfrm>
            <a:off x="4216882" y="3343137"/>
            <a:ext cx="3160039" cy="1015663"/>
          </a:xfrm>
          <a:prstGeom prst="rect">
            <a:avLst/>
          </a:prstGeom>
        </p:spPr>
        <p:txBody>
          <a:bodyPr wrap="square">
            <a:spAutoFit/>
          </a:bodyPr>
          <a:lstStyle/>
          <a:p>
            <a:pPr algn="ctr"/>
            <a:r>
              <a:rPr lang="es-CO" sz="2000" b="1" dirty="0">
                <a:solidFill>
                  <a:schemeClr val="bg1"/>
                </a:solidFill>
              </a:rPr>
              <a:t>S</a:t>
            </a:r>
            <a:r>
              <a:rPr lang="es-CO" sz="2000" b="1" dirty="0">
                <a:solidFill>
                  <a:schemeClr val="bg1"/>
                </a:solidFill>
              </a:rPr>
              <a:t>ecundaria: programar metas y cobertura de servicios</a:t>
            </a:r>
            <a:endParaRPr lang="en-US" sz="2000" dirty="0">
              <a:solidFill>
                <a:schemeClr val="bg1"/>
              </a:solidFill>
            </a:endParaRPr>
          </a:p>
        </p:txBody>
      </p:sp>
      <p:sp>
        <p:nvSpPr>
          <p:cNvPr id="71" name="Rectángulo 70"/>
          <p:cNvSpPr/>
          <p:nvPr/>
        </p:nvSpPr>
        <p:spPr>
          <a:xfrm>
            <a:off x="4265997" y="4906376"/>
            <a:ext cx="3110924" cy="707886"/>
          </a:xfrm>
          <a:prstGeom prst="rect">
            <a:avLst/>
          </a:prstGeom>
        </p:spPr>
        <p:txBody>
          <a:bodyPr wrap="square">
            <a:spAutoFit/>
          </a:bodyPr>
          <a:lstStyle/>
          <a:p>
            <a:pPr algn="ctr"/>
            <a:r>
              <a:rPr lang="es-CO" sz="2000" b="1" dirty="0">
                <a:solidFill>
                  <a:schemeClr val="bg1"/>
                </a:solidFill>
              </a:rPr>
              <a:t>Terciaria: proveer tratamientos y rehabilitar</a:t>
            </a:r>
            <a:endParaRPr lang="en-US" sz="2000" dirty="0">
              <a:solidFill>
                <a:schemeClr val="bg1"/>
              </a:solidFill>
            </a:endParaRPr>
          </a:p>
        </p:txBody>
      </p:sp>
      <p:sp>
        <p:nvSpPr>
          <p:cNvPr id="72" name="Rectángulo 71"/>
          <p:cNvSpPr/>
          <p:nvPr/>
        </p:nvSpPr>
        <p:spPr>
          <a:xfrm>
            <a:off x="8508595" y="2083186"/>
            <a:ext cx="3004533" cy="830997"/>
          </a:xfrm>
          <a:prstGeom prst="rect">
            <a:avLst/>
          </a:prstGeom>
        </p:spPr>
        <p:txBody>
          <a:bodyPr wrap="square">
            <a:spAutoFit/>
          </a:bodyPr>
          <a:lstStyle/>
          <a:p>
            <a:pPr algn="ctr"/>
            <a:r>
              <a:rPr lang="es-CO" sz="2400" b="1" dirty="0">
                <a:solidFill>
                  <a:schemeClr val="bg1"/>
                </a:solidFill>
              </a:rPr>
              <a:t>Estimular la participación social</a:t>
            </a:r>
            <a:endParaRPr lang="en-US" sz="2400" b="1" dirty="0">
              <a:solidFill>
                <a:schemeClr val="bg1"/>
              </a:solidFill>
            </a:endParaRPr>
          </a:p>
        </p:txBody>
      </p:sp>
      <p:sp>
        <p:nvSpPr>
          <p:cNvPr id="73" name="Rectángulo 72"/>
          <p:cNvSpPr/>
          <p:nvPr/>
        </p:nvSpPr>
        <p:spPr>
          <a:xfrm>
            <a:off x="8508594" y="3481327"/>
            <a:ext cx="3004535" cy="830997"/>
          </a:xfrm>
          <a:prstGeom prst="rect">
            <a:avLst/>
          </a:prstGeom>
        </p:spPr>
        <p:txBody>
          <a:bodyPr wrap="square">
            <a:spAutoFit/>
          </a:bodyPr>
          <a:lstStyle/>
          <a:p>
            <a:pPr algn="ctr"/>
            <a:r>
              <a:rPr lang="es-CO" sz="2400" b="1" dirty="0">
                <a:solidFill>
                  <a:schemeClr val="bg1"/>
                </a:solidFill>
              </a:rPr>
              <a:t>Influir en políticas publicas</a:t>
            </a:r>
            <a:endParaRPr lang="en-US" sz="2400" b="1" dirty="0">
              <a:solidFill>
                <a:schemeClr val="bg1"/>
              </a:solidFill>
            </a:endParaRPr>
          </a:p>
        </p:txBody>
      </p:sp>
      <p:sp>
        <p:nvSpPr>
          <p:cNvPr id="74" name="Rectángulo 73"/>
          <p:cNvSpPr/>
          <p:nvPr/>
        </p:nvSpPr>
        <p:spPr>
          <a:xfrm>
            <a:off x="8641137" y="4875060"/>
            <a:ext cx="2854444" cy="707886"/>
          </a:xfrm>
          <a:prstGeom prst="rect">
            <a:avLst/>
          </a:prstGeom>
        </p:spPr>
        <p:txBody>
          <a:bodyPr wrap="square">
            <a:spAutoFit/>
          </a:bodyPr>
          <a:lstStyle/>
          <a:p>
            <a:pPr algn="ctr"/>
            <a:r>
              <a:rPr lang="es-CO" sz="2000" b="1" dirty="0">
                <a:solidFill>
                  <a:schemeClr val="bg1"/>
                </a:solidFill>
              </a:rPr>
              <a:t>Realizar alianzas para mejorar la salud</a:t>
            </a:r>
            <a:endParaRPr lang="en-US" sz="2000" dirty="0">
              <a:solidFill>
                <a:schemeClr val="bg1"/>
              </a:solidFill>
            </a:endParaRPr>
          </a:p>
        </p:txBody>
      </p:sp>
      <p:pic>
        <p:nvPicPr>
          <p:cNvPr id="62" name="Picture 6" descr="Gastrocaribe SAS -"/>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0435" y="6299794"/>
            <a:ext cx="1612116" cy="522677"/>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descr="Doctor Paciente Ilustración Plana Apretón De Manos PNG , Relación Médico  Paciente, Doctores, Paciente PNG y PSD para Descargar Gratis | Pngtre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9586" y="2023017"/>
            <a:ext cx="3449366" cy="34493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26541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Shape 1324"/>
        <p:cNvGrpSpPr/>
        <p:nvPr/>
      </p:nvGrpSpPr>
      <p:grpSpPr>
        <a:xfrm>
          <a:off x="0" y="0"/>
          <a:ext cx="0" cy="0"/>
          <a:chOff x="0" y="0"/>
          <a:chExt cx="0" cy="0"/>
        </a:xfrm>
      </p:grpSpPr>
      <p:sp>
        <p:nvSpPr>
          <p:cNvPr id="83" name="Rectángulo 82"/>
          <p:cNvSpPr/>
          <p:nvPr/>
        </p:nvSpPr>
        <p:spPr>
          <a:xfrm>
            <a:off x="1330201" y="207117"/>
            <a:ext cx="9971691" cy="584775"/>
          </a:xfrm>
          <a:prstGeom prst="rect">
            <a:avLst/>
          </a:prstGeom>
        </p:spPr>
        <p:txBody>
          <a:bodyPr wrap="square">
            <a:spAutoFit/>
          </a:bodyPr>
          <a:lstStyle/>
          <a:p>
            <a:pPr algn="ctr"/>
            <a:r>
              <a:rPr lang="es-CO" sz="3200" b="1" dirty="0">
                <a:solidFill>
                  <a:schemeClr val="bg1"/>
                </a:solidFill>
                <a:latin typeface="Arial Black" panose="020B0A04020102020204" pitchFamily="34" charset="0"/>
              </a:rPr>
              <a:t>¿Cuáles son las estrategias que se utilizan?</a:t>
            </a:r>
            <a:endParaRPr lang="en-US" sz="3200" b="1" dirty="0">
              <a:solidFill>
                <a:schemeClr val="bg1"/>
              </a:solidFill>
              <a:latin typeface="Arial Black" panose="020B0A04020102020204" pitchFamily="34" charset="0"/>
            </a:endParaRPr>
          </a:p>
        </p:txBody>
      </p:sp>
      <p:sp>
        <p:nvSpPr>
          <p:cNvPr id="97" name="Rectángulo 96"/>
          <p:cNvSpPr/>
          <p:nvPr/>
        </p:nvSpPr>
        <p:spPr>
          <a:xfrm>
            <a:off x="230108" y="1116061"/>
            <a:ext cx="4259001" cy="913199"/>
          </a:xfrm>
          <a:prstGeom prst="rect">
            <a:avLst/>
          </a:prstGeom>
        </p:spPr>
        <p:txBody>
          <a:bodyPr wrap="square">
            <a:spAutoFit/>
          </a:bodyPr>
          <a:lstStyle/>
          <a:p>
            <a:pPr algn="ctr"/>
            <a:r>
              <a:rPr lang="es-CO" sz="2667" b="1" dirty="0">
                <a:solidFill>
                  <a:schemeClr val="bg1"/>
                </a:solidFill>
              </a:rPr>
              <a:t>PREVENCIÓN </a:t>
            </a:r>
          </a:p>
          <a:p>
            <a:pPr algn="ctr"/>
            <a:r>
              <a:rPr lang="es-CO" sz="2667" b="1" dirty="0">
                <a:solidFill>
                  <a:schemeClr val="bg1"/>
                </a:solidFill>
              </a:rPr>
              <a:t>DE LA ENFERMEDAD</a:t>
            </a:r>
            <a:endParaRPr lang="en-US" sz="2667" b="1" dirty="0">
              <a:solidFill>
                <a:schemeClr val="bg1"/>
              </a:solidFill>
            </a:endParaRPr>
          </a:p>
        </p:txBody>
      </p:sp>
      <p:sp>
        <p:nvSpPr>
          <p:cNvPr id="98" name="Rectángulo 97"/>
          <p:cNvSpPr/>
          <p:nvPr/>
        </p:nvSpPr>
        <p:spPr>
          <a:xfrm>
            <a:off x="7932999" y="1260307"/>
            <a:ext cx="4259001" cy="913199"/>
          </a:xfrm>
          <a:prstGeom prst="rect">
            <a:avLst/>
          </a:prstGeom>
        </p:spPr>
        <p:txBody>
          <a:bodyPr wrap="square">
            <a:spAutoFit/>
          </a:bodyPr>
          <a:lstStyle/>
          <a:p>
            <a:pPr algn="ctr"/>
            <a:r>
              <a:rPr lang="es-CO" sz="2667" b="1" dirty="0">
                <a:solidFill>
                  <a:schemeClr val="bg1"/>
                </a:solidFill>
              </a:rPr>
              <a:t>PROMOCIÓN</a:t>
            </a:r>
          </a:p>
          <a:p>
            <a:pPr algn="ctr"/>
            <a:r>
              <a:rPr lang="es-CO" sz="2667" b="1" dirty="0">
                <a:solidFill>
                  <a:schemeClr val="bg1"/>
                </a:solidFill>
              </a:rPr>
              <a:t>DE LA SALUD</a:t>
            </a:r>
            <a:endParaRPr lang="en-US" sz="2667" b="1" dirty="0">
              <a:solidFill>
                <a:schemeClr val="bg1"/>
              </a:solidFill>
            </a:endParaRPr>
          </a:p>
        </p:txBody>
      </p:sp>
      <p:sp>
        <p:nvSpPr>
          <p:cNvPr id="99" name="CuadroTexto 98"/>
          <p:cNvSpPr txBox="1"/>
          <p:nvPr/>
        </p:nvSpPr>
        <p:spPr>
          <a:xfrm>
            <a:off x="182501" y="2353429"/>
            <a:ext cx="4354217" cy="3323987"/>
          </a:xfrm>
          <a:prstGeom prst="rect">
            <a:avLst/>
          </a:prstGeom>
          <a:noFill/>
        </p:spPr>
        <p:txBody>
          <a:bodyPr wrap="square" rtlCol="0">
            <a:spAutoFit/>
          </a:bodyPr>
          <a:lstStyle/>
          <a:p>
            <a:pPr marL="380990" indent="-380990" algn="just">
              <a:lnSpc>
                <a:spcPct val="150000"/>
              </a:lnSpc>
              <a:buFontTx/>
              <a:buChar char="-"/>
            </a:pPr>
            <a:r>
              <a:rPr lang="es-CO" sz="2000" b="1" dirty="0">
                <a:solidFill>
                  <a:schemeClr val="accent4">
                    <a:lumMod val="60000"/>
                    <a:lumOff val="40000"/>
                  </a:schemeClr>
                </a:solidFill>
              </a:rPr>
              <a:t>Primaria: educación sanitaria, comunicación e información</a:t>
            </a:r>
          </a:p>
          <a:p>
            <a:pPr marL="380990" indent="-380990" algn="just">
              <a:lnSpc>
                <a:spcPct val="150000"/>
              </a:lnSpc>
              <a:buFontTx/>
              <a:buChar char="-"/>
            </a:pPr>
            <a:r>
              <a:rPr lang="es-CO" sz="2000" b="1" dirty="0">
                <a:solidFill>
                  <a:schemeClr val="accent4">
                    <a:lumMod val="60000"/>
                    <a:lumOff val="40000"/>
                  </a:schemeClr>
                </a:solidFill>
              </a:rPr>
              <a:t>Secundaria: detección, diagnóstico precoz </a:t>
            </a:r>
          </a:p>
          <a:p>
            <a:pPr marL="380990" indent="-380990" algn="just">
              <a:lnSpc>
                <a:spcPct val="150000"/>
              </a:lnSpc>
              <a:buFontTx/>
              <a:buChar char="-"/>
            </a:pPr>
            <a:r>
              <a:rPr lang="es-CO" sz="2000" b="1" dirty="0">
                <a:solidFill>
                  <a:schemeClr val="accent4">
                    <a:lumMod val="60000"/>
                    <a:lumOff val="40000"/>
                  </a:schemeClr>
                </a:solidFill>
              </a:rPr>
              <a:t>Terciaria: tratamiento oportuno, manejo clínico para evitar recaídas, rehabilitación.</a:t>
            </a:r>
            <a:endParaRPr lang="en-US" sz="2000" b="1" dirty="0">
              <a:solidFill>
                <a:schemeClr val="accent4">
                  <a:lumMod val="60000"/>
                  <a:lumOff val="40000"/>
                </a:schemeClr>
              </a:solidFill>
            </a:endParaRPr>
          </a:p>
        </p:txBody>
      </p:sp>
      <p:sp>
        <p:nvSpPr>
          <p:cNvPr id="100" name="CuadroTexto 99"/>
          <p:cNvSpPr txBox="1"/>
          <p:nvPr/>
        </p:nvSpPr>
        <p:spPr>
          <a:xfrm>
            <a:off x="8468523" y="2641921"/>
            <a:ext cx="4354217" cy="1938992"/>
          </a:xfrm>
          <a:prstGeom prst="rect">
            <a:avLst/>
          </a:prstGeom>
          <a:noFill/>
        </p:spPr>
        <p:txBody>
          <a:bodyPr wrap="square" rtlCol="0">
            <a:spAutoFit/>
          </a:bodyPr>
          <a:lstStyle/>
          <a:p>
            <a:pPr marL="380990" indent="-380990">
              <a:lnSpc>
                <a:spcPct val="150000"/>
              </a:lnSpc>
              <a:buFontTx/>
              <a:buChar char="-"/>
            </a:pPr>
            <a:r>
              <a:rPr lang="es-CO" sz="2000" b="1" dirty="0">
                <a:solidFill>
                  <a:schemeClr val="accent4">
                    <a:lumMod val="60000"/>
                    <a:lumOff val="40000"/>
                  </a:schemeClr>
                </a:solidFill>
              </a:rPr>
              <a:t>Participación social </a:t>
            </a:r>
          </a:p>
          <a:p>
            <a:pPr marL="380990" indent="-380990">
              <a:lnSpc>
                <a:spcPct val="150000"/>
              </a:lnSpc>
              <a:buFontTx/>
              <a:buChar char="-"/>
            </a:pPr>
            <a:r>
              <a:rPr lang="es-CO" sz="2000" b="1" dirty="0">
                <a:solidFill>
                  <a:schemeClr val="accent4">
                    <a:lumMod val="60000"/>
                    <a:lumOff val="40000"/>
                  </a:schemeClr>
                </a:solidFill>
              </a:rPr>
              <a:t>Educación e investigación participativa</a:t>
            </a:r>
          </a:p>
          <a:p>
            <a:pPr marL="380990" indent="-380990">
              <a:lnSpc>
                <a:spcPct val="150000"/>
              </a:lnSpc>
              <a:buFontTx/>
              <a:buChar char="-"/>
            </a:pPr>
            <a:r>
              <a:rPr lang="es-CO" sz="2000" b="1" dirty="0">
                <a:solidFill>
                  <a:schemeClr val="accent4">
                    <a:lumMod val="60000"/>
                    <a:lumOff val="40000"/>
                  </a:schemeClr>
                </a:solidFill>
              </a:rPr>
              <a:t> información y comunicación</a:t>
            </a:r>
            <a:endParaRPr lang="en-US" sz="2000" b="1" dirty="0">
              <a:solidFill>
                <a:schemeClr val="accent4">
                  <a:lumMod val="60000"/>
                  <a:lumOff val="40000"/>
                </a:schemeClr>
              </a:solidFill>
            </a:endParaRPr>
          </a:p>
        </p:txBody>
      </p:sp>
      <p:pic>
        <p:nvPicPr>
          <p:cNvPr id="77" name="Picture 6" descr="Gastrocaribe SAS -"/>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72758" y="6335323"/>
            <a:ext cx="1612116" cy="522677"/>
          </a:xfrm>
          <a:prstGeom prst="rect">
            <a:avLst/>
          </a:prstGeom>
          <a:noFill/>
          <a:extLst>
            <a:ext uri="{909E8E84-426E-40DD-AFC4-6F175D3DCCD1}">
              <a14:hiddenFill xmlns:a14="http://schemas.microsoft.com/office/drawing/2010/main">
                <a:solidFill>
                  <a:srgbClr val="FFFFFF"/>
                </a:solidFill>
              </a14:hiddenFill>
            </a:ext>
          </a:extLst>
        </p:spPr>
      </p:pic>
      <p:pic>
        <p:nvPicPr>
          <p:cNvPr id="5122" name="Picture 2" descr="Doctor De Sexo Femenino Salud Y - Imagen gratis en Pixabay"/>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8952" y="2029260"/>
            <a:ext cx="3799728" cy="37997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022221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526</Words>
  <Application>Microsoft Office PowerPoint</Application>
  <PresentationFormat>Panorámica</PresentationFormat>
  <Paragraphs>46</Paragraphs>
  <Slides>8</Slides>
  <Notes>3</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8</vt:i4>
      </vt:variant>
    </vt:vector>
  </HeadingPairs>
  <TitlesOfParts>
    <vt:vector size="16" baseType="lpstr">
      <vt:lpstr>Arial</vt:lpstr>
      <vt:lpstr>Arial Black</vt:lpstr>
      <vt:lpstr>Calibri</vt:lpstr>
      <vt:lpstr>Calibri Light</vt:lpstr>
      <vt:lpstr>Pompiere</vt:lpstr>
      <vt:lpstr>Roboto Condensed Light</vt:lpstr>
      <vt:lpstr>Times New Roman</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Dany Maradey Ballest</dc:creator>
  <cp:lastModifiedBy>Dany Maradey Ballest</cp:lastModifiedBy>
  <cp:revision>2</cp:revision>
  <dcterms:created xsi:type="dcterms:W3CDTF">2022-05-07T22:29:42Z</dcterms:created>
  <dcterms:modified xsi:type="dcterms:W3CDTF">2022-05-07T22:32:45Z</dcterms:modified>
</cp:coreProperties>
</file>